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22" r:id="rId4"/>
    <p:sldMasterId id="2147483823" r:id="rId5"/>
    <p:sldMasterId id="2147483824" r:id="rId6"/>
  </p:sldMasterIdLst>
  <p:notesMasterIdLst>
    <p:notesMasterId r:id="rId7"/>
  </p:notesMasterIdLst>
  <p:sldIdLst>
    <p:sldId id="256" r:id="rId8"/>
    <p:sldId id="257" r:id="rId9"/>
    <p:sldId id="258" r:id="rId10"/>
    <p:sldId id="259" r:id="rId11"/>
    <p:sldId id="260" r:id="rId12"/>
    <p:sldId id="261" r:id="rId13"/>
    <p:sldId id="262" r:id="rId14"/>
    <p:sldId id="263" r:id="rId15"/>
  </p:sldIdLst>
  <p:sldSz cy="5143500" cx="9144000"/>
  <p:notesSz cx="6858000" cy="9144000"/>
  <p:embeddedFontLst>
    <p:embeddedFont>
      <p:font typeface="Roboto Black"/>
      <p:bold r:id="rId16"/>
      <p:boldItalic r:id="rId17"/>
    </p:embeddedFont>
    <p:embeddedFont>
      <p:font typeface="Roboto"/>
      <p:regular r:id="rId18"/>
      <p:bold r:id="rId19"/>
      <p:italic r:id="rId20"/>
      <p:boldItalic r:id="rId21"/>
    </p:embeddedFont>
    <p:embeddedFont>
      <p:font typeface="Inter Light"/>
      <p:regular r:id="rId22"/>
      <p:bold r:id="rId23"/>
      <p:italic r:id="rId24"/>
      <p:boldItalic r:id="rId25"/>
    </p:embeddedFont>
    <p:embeddedFont>
      <p:font typeface="Poppins"/>
      <p:regular r:id="rId26"/>
      <p:bold r:id="rId27"/>
      <p:italic r:id="rId28"/>
      <p:boldItalic r:id="rId29"/>
    </p:embeddedFont>
    <p:embeddedFont>
      <p:font typeface="Helvetica Neue"/>
      <p:regular r:id="rId30"/>
      <p:bold r:id="rId31"/>
      <p:italic r:id="rId32"/>
      <p:boldItalic r:id="rId33"/>
    </p:embeddedFont>
    <p:embeddedFont>
      <p:font typeface="Roboto Light"/>
      <p:regular r:id="rId34"/>
      <p:bold r:id="rId35"/>
      <p:italic r:id="rId36"/>
      <p:boldItalic r:id="rId37"/>
    </p:embeddedFont>
    <p:embeddedFont>
      <p:font typeface="Barlow Semi Condensed"/>
      <p:regular r:id="rId38"/>
      <p:bold r:id="rId39"/>
      <p:italic r:id="rId40"/>
      <p:boldItalic r:id="rId41"/>
    </p:embeddedFont>
    <p:embeddedFont>
      <p:font typeface="Century Gothic"/>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SemiCondensed-italic.fntdata"/><Relationship Id="rId42" Type="http://schemas.openxmlformats.org/officeDocument/2006/relationships/font" Target="fonts/CenturyGothic-regular.fntdata"/><Relationship Id="rId41" Type="http://schemas.openxmlformats.org/officeDocument/2006/relationships/font" Target="fonts/BarlowSemiCondensed-boldItalic.fntdata"/><Relationship Id="rId44" Type="http://schemas.openxmlformats.org/officeDocument/2006/relationships/font" Target="fonts/CenturyGothic-italic.fntdata"/><Relationship Id="rId43" Type="http://schemas.openxmlformats.org/officeDocument/2006/relationships/font" Target="fonts/CenturyGothic-bold.fntdata"/><Relationship Id="rId45" Type="http://schemas.openxmlformats.org/officeDocument/2006/relationships/font" Target="fonts/CenturyGothic-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HelveticaNeue-bold.fntdata"/><Relationship Id="rId30" Type="http://schemas.openxmlformats.org/officeDocument/2006/relationships/font" Target="fonts/HelveticaNeue-regular.fntdata"/><Relationship Id="rId33" Type="http://schemas.openxmlformats.org/officeDocument/2006/relationships/font" Target="fonts/HelveticaNeue-boldItalic.fntdata"/><Relationship Id="rId32" Type="http://schemas.openxmlformats.org/officeDocument/2006/relationships/font" Target="fonts/HelveticaNeue-italic.fntdata"/><Relationship Id="rId35" Type="http://schemas.openxmlformats.org/officeDocument/2006/relationships/font" Target="fonts/RobotoLight-bold.fntdata"/><Relationship Id="rId34" Type="http://schemas.openxmlformats.org/officeDocument/2006/relationships/font" Target="fonts/RobotoLight-regular.fntdata"/><Relationship Id="rId37" Type="http://schemas.openxmlformats.org/officeDocument/2006/relationships/font" Target="fonts/RobotoLight-boldItalic.fntdata"/><Relationship Id="rId36" Type="http://schemas.openxmlformats.org/officeDocument/2006/relationships/font" Target="fonts/RobotoLight-italic.fntdata"/><Relationship Id="rId39" Type="http://schemas.openxmlformats.org/officeDocument/2006/relationships/font" Target="fonts/BarlowSemiCondensed-bold.fntdata"/><Relationship Id="rId38" Type="http://schemas.openxmlformats.org/officeDocument/2006/relationships/font" Target="fonts/BarlowSemiCondensed-regular.fntdata"/><Relationship Id="rId20" Type="http://schemas.openxmlformats.org/officeDocument/2006/relationships/font" Target="fonts/Roboto-italic.fntdata"/><Relationship Id="rId22" Type="http://schemas.openxmlformats.org/officeDocument/2006/relationships/font" Target="fonts/InterLight-regular.fntdata"/><Relationship Id="rId21" Type="http://schemas.openxmlformats.org/officeDocument/2006/relationships/font" Target="fonts/Roboto-boldItalic.fntdata"/><Relationship Id="rId24" Type="http://schemas.openxmlformats.org/officeDocument/2006/relationships/font" Target="fonts/InterLight-italic.fntdata"/><Relationship Id="rId23" Type="http://schemas.openxmlformats.org/officeDocument/2006/relationships/font" Target="fonts/InterLight-bold.fntdata"/><Relationship Id="rId26" Type="http://schemas.openxmlformats.org/officeDocument/2006/relationships/font" Target="fonts/Poppins-regular.fntdata"/><Relationship Id="rId25" Type="http://schemas.openxmlformats.org/officeDocument/2006/relationships/font" Target="fonts/InterLight-boldItalic.fntdata"/><Relationship Id="rId28" Type="http://schemas.openxmlformats.org/officeDocument/2006/relationships/font" Target="fonts/Poppins-italic.fntdata"/><Relationship Id="rId27" Type="http://schemas.openxmlformats.org/officeDocument/2006/relationships/font" Target="fonts/Poppins-bold.fntdata"/><Relationship Id="rId29" Type="http://schemas.openxmlformats.org/officeDocument/2006/relationships/font" Target="fonts/Poppins-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font" Target="fonts/RobotoBlack-boldItalic.fntdata"/><Relationship Id="rId16" Type="http://schemas.openxmlformats.org/officeDocument/2006/relationships/font" Target="fonts/RobotoBlack-bold.fntdata"/><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3445cd644f4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3445cd644f4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chemeClr val="dk1"/>
                </a:solidFill>
                <a:highlight>
                  <a:schemeClr val="lt1"/>
                </a:highlight>
                <a:latin typeface="Roboto"/>
                <a:ea typeface="Roboto"/>
                <a:cs typeface="Roboto"/>
                <a:sym typeface="Roboto"/>
              </a:rPr>
              <a:t>[CSM: Replace the example text above with their actual executive-level objectives. </a:t>
            </a:r>
            <a:r>
              <a:rPr i="1" lang="en">
                <a:solidFill>
                  <a:schemeClr val="dk1"/>
                </a:solidFill>
                <a:highlight>
                  <a:schemeClr val="lt1"/>
                </a:highlight>
                <a:latin typeface="Roboto"/>
                <a:ea typeface="Roboto"/>
                <a:cs typeface="Roboto"/>
                <a:sym typeface="Roboto"/>
              </a:rPr>
              <a:t>The intention of this slide is to highlight the business priority we focused on over the past 6 months with this customer. We want to use this to quickly paint the picture of how we selected the priority and ground the exec in what we will be presenting on.</a:t>
            </a:r>
            <a:r>
              <a:rPr i="1" lang="en">
                <a:solidFill>
                  <a:schemeClr val="dk1"/>
                </a:solidFill>
                <a:highlight>
                  <a:schemeClr val="lt1"/>
                </a:highlight>
                <a:latin typeface="Roboto"/>
                <a:ea typeface="Roboto"/>
                <a:cs typeface="Roboto"/>
                <a:sym typeface="Roboto"/>
              </a:rPr>
              <a:t>]</a:t>
            </a:r>
            <a:endParaRPr i="1">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i="1">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latin typeface="Roboto"/>
                <a:ea typeface="Roboto"/>
                <a:cs typeface="Roboto"/>
                <a:sym typeface="Roboto"/>
              </a:rPr>
              <a:t>As you may recall, during our Launch phase, we discussed your top business priorities, and we narrowed those priorities down to one north star goal of [X]. Over the last several months our teams have worked together to accomplish  Our discussion today will focus on first sharing insights and recommendations related to this first priority, but we want to make sure we walk away from today with solid next steps and a north star for us to anchor around over the next 6 months. </a:t>
            </a:r>
            <a:endParaRPr>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i="1" lang="en" sz="1000">
                <a:solidFill>
                  <a:schemeClr val="dk1"/>
                </a:solidFill>
                <a:highlight>
                  <a:srgbClr val="3CAFF2"/>
                </a:highlight>
              </a:rPr>
              <a:t>[Include for COMM/Scale]</a:t>
            </a:r>
            <a:endParaRPr>
              <a:solidFill>
                <a:schemeClr val="dk1"/>
              </a:solidFill>
              <a:highlight>
                <a:schemeClr val="lt1"/>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3445cd644f4_0_2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3445cd644f4_0_2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u="sng">
                <a:solidFill>
                  <a:schemeClr val="dk1"/>
                </a:solidFill>
              </a:rPr>
              <a:t>[INTERNAL CSM Instructions: </a:t>
            </a:r>
            <a:r>
              <a:rPr i="1" lang="en" sz="1200">
                <a:solidFill>
                  <a:schemeClr val="dk1"/>
                </a:solidFill>
              </a:rPr>
              <a:t>After highlighting the KPI Reporting and Empowerment intro (SLIDE 10&amp;11), pick </a:t>
            </a:r>
            <a:r>
              <a:rPr i="1" lang="en" sz="1200" u="sng">
                <a:solidFill>
                  <a:schemeClr val="dk1"/>
                </a:solidFill>
              </a:rPr>
              <a:t>one</a:t>
            </a:r>
            <a:r>
              <a:rPr i="1" lang="en" sz="1200">
                <a:solidFill>
                  <a:schemeClr val="dk1"/>
                </a:solidFill>
              </a:rPr>
              <a:t> slide from this section and </a:t>
            </a:r>
            <a:r>
              <a:rPr i="1" lang="en" sz="1200" u="sng">
                <a:solidFill>
                  <a:schemeClr val="dk1"/>
                </a:solidFill>
              </a:rPr>
              <a:t>one</a:t>
            </a:r>
            <a:r>
              <a:rPr i="1" lang="en" sz="1200">
                <a:solidFill>
                  <a:schemeClr val="dk1"/>
                </a:solidFill>
              </a:rPr>
              <a:t> data insight template slide that correlates with the relevant business priority. Fill in details and hypothesis from your success plan into the bullet points. On each slide there are examples as to how a customer might think about driving their business initiative. These are examples, select 3 hypothesis you gathered from the customer during your strategic alignment. If you do not remember, review the strategic alignment. If the customer’s deal board need more customization, use this time to create the filters on the deal board before extracting the insight.] </a:t>
            </a:r>
            <a:endParaRPr i="1">
              <a:solidFill>
                <a:schemeClr val="dk1"/>
              </a:solidFill>
              <a:highlight>
                <a:srgbClr val="FF2370"/>
              </a:highlight>
            </a:endParaRPr>
          </a:p>
          <a:p>
            <a:pPr indent="0" lvl="0" marL="0" rtl="0" algn="l">
              <a:spcBef>
                <a:spcPts val="0"/>
              </a:spcBef>
              <a:spcAft>
                <a:spcPts val="0"/>
              </a:spcAft>
              <a:buNone/>
            </a:pPr>
            <a:r>
              <a:t/>
            </a:r>
            <a:endParaRPr i="1">
              <a:solidFill>
                <a:schemeClr val="dk1"/>
              </a:solidFill>
              <a:highlight>
                <a:srgbClr val="FF2370"/>
              </a:highlight>
            </a:endParaRPr>
          </a:p>
          <a:p>
            <a:pPr indent="0" lvl="0" marL="0" rtl="0" algn="l">
              <a:spcBef>
                <a:spcPts val="0"/>
              </a:spcBef>
              <a:spcAft>
                <a:spcPts val="0"/>
              </a:spcAft>
              <a:buNone/>
            </a:pPr>
            <a:r>
              <a:rPr i="1" lang="en">
                <a:solidFill>
                  <a:schemeClr val="dk1"/>
                </a:solidFill>
                <a:highlight>
                  <a:srgbClr val="FF2370"/>
                </a:highlight>
              </a:rPr>
              <a:t>Timestamp: Start this section at 15 minute into the meeting and spend 10 minutes here</a:t>
            </a:r>
            <a:endParaRPr i="1">
              <a:solidFill>
                <a:schemeClr val="dk1"/>
              </a:solidFill>
              <a:highlight>
                <a:srgbClr val="FF2370"/>
              </a:highlight>
            </a:endParaRPr>
          </a:p>
          <a:p>
            <a:pPr indent="0" lvl="0" marL="0" rtl="0" algn="l">
              <a:spcBef>
                <a:spcPts val="0"/>
              </a:spcBef>
              <a:spcAft>
                <a:spcPts val="0"/>
              </a:spcAft>
              <a:buNone/>
            </a:pPr>
            <a:r>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a:solidFill>
                  <a:schemeClr val="dk1"/>
                </a:solidFill>
                <a:highlight>
                  <a:schemeClr val="lt1"/>
                </a:highlight>
              </a:rPr>
              <a:t>“As I mentioned at the top of our meeting - this meeting is all about empowering you! To set the stage on the why - our most successful customers routinely leverage Gong data to drive strategy against their key business priorities. I want to make sure you walk away feeling confident to unlock reality against [priority]” </a:t>
            </a:r>
            <a:endParaRPr sz="1200">
              <a:solidFill>
                <a:schemeClr val="dk1"/>
              </a:solidFill>
              <a:highlight>
                <a:schemeClr val="lt1"/>
              </a:highlight>
            </a:endParaRPr>
          </a:p>
          <a:p>
            <a:pPr indent="0" lvl="0" marL="457200" rtl="0" algn="l">
              <a:spcBef>
                <a:spcPts val="0"/>
              </a:spcBef>
              <a:spcAft>
                <a:spcPts val="0"/>
              </a:spcAft>
              <a:buNone/>
            </a:pPr>
            <a:r>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a:solidFill>
                  <a:schemeClr val="dk1"/>
                </a:solidFill>
                <a:highlight>
                  <a:schemeClr val="lt1"/>
                </a:highlight>
              </a:rPr>
              <a:t>I’ll be here to guide you. Let’s start small. We will partner to walk through how to source one insight in Gong that we will share at our Executive Value meeting at Month 4. You’ll share your screen and I’ll walk you through step by step. </a:t>
            </a:r>
            <a:r>
              <a:rPr lang="en" sz="1200">
                <a:solidFill>
                  <a:schemeClr val="dk1"/>
                </a:solidFill>
                <a:highlight>
                  <a:schemeClr val="lt1"/>
                </a:highlight>
              </a:rPr>
              <a:t>Does</a:t>
            </a:r>
            <a:r>
              <a:rPr lang="en" sz="1200">
                <a:solidFill>
                  <a:schemeClr val="dk1"/>
                </a:solidFill>
                <a:highlight>
                  <a:schemeClr val="lt1"/>
                </a:highlight>
              </a:rPr>
              <a:t> that sound good?” </a:t>
            </a:r>
            <a:endParaRPr sz="1200">
              <a:solidFill>
                <a:schemeClr val="dk1"/>
              </a:solidFill>
              <a:highlight>
                <a:schemeClr val="lt1"/>
              </a:highlight>
            </a:endParaRPr>
          </a:p>
          <a:p>
            <a:pPr indent="0" lvl="0" marL="0" rtl="0" algn="l">
              <a:spcBef>
                <a:spcPts val="0"/>
              </a:spcBef>
              <a:spcAft>
                <a:spcPts val="0"/>
              </a:spcAft>
              <a:buNone/>
            </a:pPr>
            <a:r>
              <a:t/>
            </a:r>
            <a:endParaRPr sz="1200">
              <a:solidFill>
                <a:schemeClr val="dk1"/>
              </a:solidFill>
              <a:highlight>
                <a:srgbClr val="FFC000"/>
              </a:highlight>
            </a:endParaRPr>
          </a:p>
          <a:p>
            <a:pPr indent="0" lvl="0" marL="0" rtl="0" algn="l">
              <a:spcBef>
                <a:spcPts val="0"/>
              </a:spcBef>
              <a:spcAft>
                <a:spcPts val="0"/>
              </a:spcAft>
              <a:buNone/>
            </a:pPr>
            <a:r>
              <a:rPr b="1" i="1" lang="en" sz="1200" u="sng">
                <a:solidFill>
                  <a:schemeClr val="dk1"/>
                </a:solidFill>
              </a:rPr>
              <a:t>Objections</a:t>
            </a:r>
            <a:endParaRPr b="1" i="1" sz="1200" u="sng">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b="1" lang="en" sz="1200">
                <a:solidFill>
                  <a:schemeClr val="dk1"/>
                </a:solidFill>
              </a:rPr>
              <a:t>“I did not complete the training” </a:t>
            </a:r>
            <a:r>
              <a:rPr b="1" i="1" lang="en" sz="1200">
                <a:solidFill>
                  <a:schemeClr val="dk1"/>
                </a:solidFill>
                <a:highlight>
                  <a:schemeClr val="lt1"/>
                </a:highlight>
              </a:rPr>
              <a:t>- </a:t>
            </a:r>
            <a:r>
              <a:rPr i="1" lang="en" sz="1200">
                <a:solidFill>
                  <a:schemeClr val="dk1"/>
                </a:solidFill>
                <a:highlight>
                  <a:schemeClr val="lt1"/>
                </a:highlight>
              </a:rPr>
              <a:t>This should be known beforehand, that being said if this happens on this call… </a:t>
            </a:r>
            <a:r>
              <a:rPr lang="en" sz="1200">
                <a:solidFill>
                  <a:schemeClr val="dk1"/>
                </a:solidFill>
              </a:rPr>
              <a:t>Thank you for letting me know. In order for us to move forward to this next phase, we will need to have you complete the education portion. That being said when does that work to fit into your schedule this week? There is a recorded version and a live session that is about an hour. Our goal to stay on timeline to unlock value from Gong is to move you into this next phase with in a week. Do you think it’s possible to turn this around quickly and complete by this time next week? If so I’m happy to give you time back today to complete the session and plan to reconvene next week. </a:t>
            </a:r>
            <a:endParaRPr b="1"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a:solidFill>
                  <a:schemeClr val="dk1"/>
                </a:solidFill>
              </a:rPr>
              <a:t>“I’m not going to own all of this”- </a:t>
            </a:r>
            <a:r>
              <a:rPr lang="en" sz="1200">
                <a:solidFill>
                  <a:schemeClr val="dk1"/>
                </a:solidFill>
              </a:rPr>
              <a:t>Can I ask a few clarifying questions to understand how we can best solve for this? Is there other people you can rope into your team to help support this initiative? Is the [[CHAMPION MANAGER]] Someone who can help support you here?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If so, in order to move forward it’s important that they’re involved in this conversation. To make the most of our time today can you disseminate this information? If not I would recommend we pause, I give you back time and we find time that works for your team to move forward to divide and conquer.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If… you can’t own all of this or do not have a team, we recommend you go one of two routes (see above)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a:solidFill>
                  <a:schemeClr val="dk1"/>
                </a:solidFill>
              </a:rPr>
              <a:t>“I’ve never done this before” </a:t>
            </a:r>
            <a:endParaRPr b="1" sz="1200">
              <a:solidFill>
                <a:schemeClr val="dk1"/>
              </a:solidFill>
            </a:endParaRPr>
          </a:p>
          <a:p>
            <a:pPr indent="0" lvl="0" marL="0" rtl="0" algn="l">
              <a:spcBef>
                <a:spcPts val="0"/>
              </a:spcBef>
              <a:spcAft>
                <a:spcPts val="0"/>
              </a:spcAft>
              <a:buNone/>
            </a:pPr>
            <a:r>
              <a:rPr lang="en" sz="1200">
                <a:solidFill>
                  <a:schemeClr val="dk1"/>
                </a:solidFill>
              </a:rPr>
              <a:t>That is completely okay. Today we will walk through how to surface insights directly in Gong. After this meeting I will send you exactly what we covered and a visual reference around what’s next. You also have our Gong Academy, and Community to connect with our education team with 300+ videos to reference and your peers!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If this is something you cannot own please let me know and we can go one of two routes…. (See above) </a:t>
            </a:r>
            <a:endParaRPr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b="1" lang="en" sz="1200">
                <a:solidFill>
                  <a:schemeClr val="dk1"/>
                </a:solidFill>
              </a:rPr>
              <a:t>“Typically the CSM does </a:t>
            </a:r>
            <a:r>
              <a:rPr b="1" lang="en" sz="1200">
                <a:solidFill>
                  <a:schemeClr val="dk1"/>
                </a:solidFill>
              </a:rPr>
              <a:t>this</a:t>
            </a:r>
            <a:r>
              <a:rPr b="1" lang="en" sz="1200">
                <a:solidFill>
                  <a:schemeClr val="dk1"/>
                </a:solidFill>
              </a:rPr>
              <a:t>”</a:t>
            </a:r>
            <a:r>
              <a:rPr lang="en" sz="1200">
                <a:solidFill>
                  <a:schemeClr val="dk1"/>
                </a:solidFill>
              </a:rPr>
              <a:t> Thank you for letting me know your expectations. When we partner with customers we outline 4 key roles, the program manager, executive sponsor, champion manager and system admins. The program managers role in this case owns our shared success plan, unlocks insights, and will partner with me as your CSM through our account touch points. Is there someone in your organization who typically owns driving value with solutions?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If not we recommend we run two other routes, identifying a new Program Manager or a Managed Services with Gong.</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a:solidFill>
                  <a:schemeClr val="dk1"/>
                </a:solidFill>
              </a:rPr>
              <a:t>“Why does this matter” - </a:t>
            </a:r>
            <a:r>
              <a:rPr lang="en" sz="1200">
                <a:solidFill>
                  <a:schemeClr val="dk1"/>
                </a:solidFill>
              </a:rPr>
              <a:t>In order for our customers to unlock reality against [YOUR BUSINESS PRIORITY] we need partnership from the customer side. Our most successful customers get the most value out of Gong by aligning a dedicated team. </a:t>
            </a:r>
            <a:endParaRPr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b="1" lang="en" sz="1200">
                <a:solidFill>
                  <a:schemeClr val="dk1"/>
                </a:solidFill>
              </a:rPr>
              <a:t>“I’m not a data minded person” - </a:t>
            </a:r>
            <a:r>
              <a:rPr lang="en" sz="1200">
                <a:solidFill>
                  <a:schemeClr val="dk1"/>
                </a:solidFill>
              </a:rPr>
              <a:t>Can you tell me more about that? The insights we will be sourcing today are focused on in product solutions. As we migrate to sourcing data via Salesforce and API we recommend we partner directly with Sales Operations to provide them with best practices and recipes for success outlined in our help center and Gong academy.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a:solidFill>
                  <a:schemeClr val="dk1"/>
                </a:solidFill>
              </a:rPr>
              <a:t>“I don’t want to have our CEO pay for this or managed services that’s not going to work” - </a:t>
            </a:r>
            <a:r>
              <a:rPr lang="en" sz="1200">
                <a:solidFill>
                  <a:schemeClr val="dk1"/>
                </a:solidFill>
              </a:rPr>
              <a:t>Can you tell me more about your current experience in what’s worked in driving value internally across a software you’ve implemented? Who are the teams typically involved in surfacing insights and driving change management? </a:t>
            </a:r>
            <a:endParaRPr sz="1200">
              <a:solidFill>
                <a:schemeClr val="dk1"/>
              </a:solidFill>
            </a:endParaRPr>
          </a:p>
          <a:p>
            <a:pPr indent="0" lvl="0" marL="0" rtl="0" algn="l">
              <a:lnSpc>
                <a:spcPct val="115000"/>
              </a:lnSpc>
              <a:spcBef>
                <a:spcPts val="1200"/>
              </a:spcBef>
              <a:spcAft>
                <a:spcPts val="0"/>
              </a:spcAft>
              <a:buNone/>
            </a:pPr>
            <a:r>
              <a:rPr b="1" lang="en" sz="1200">
                <a:solidFill>
                  <a:schemeClr val="dk1"/>
                </a:solidFill>
              </a:rPr>
              <a:t>“Why can’t you, the CSM, just do this training for us?” - </a:t>
            </a:r>
            <a:r>
              <a:rPr lang="en" sz="1200">
                <a:solidFill>
                  <a:schemeClr val="dk1"/>
                </a:solidFill>
              </a:rPr>
              <a:t>I am here to support you and ensure you and the team get the value.. However, when it comes to training the team we have in-house customer training experts that train users from our entire customer base to enable them to get value from Gong starting day 1 or our managed services team. Our trainers know exactly how to engage users through activities and ensure they position a ton of best practices. Though I am an expert on Gong and here to help with strategic alignment and program manager empowerment I am not the expert on training and I know we want those best positioned in that field to help you and the team.</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sz="1000">
                <a:solidFill>
                  <a:schemeClr val="dk1"/>
                </a:solidFill>
                <a:highlight>
                  <a:srgbClr val="3CAFF2"/>
                </a:highlight>
              </a:rPr>
              <a:t>[Include for COMM/Scale]</a:t>
            </a:r>
            <a:endParaRPr sz="1200">
              <a:solidFill>
                <a:schemeClr val="dk1"/>
              </a:solidFill>
            </a:endParaRPr>
          </a:p>
          <a:p>
            <a:pPr indent="0" lvl="0" marL="0" rtl="0" algn="l">
              <a:spcBef>
                <a:spcPts val="0"/>
              </a:spcBef>
              <a:spcAft>
                <a:spcPts val="0"/>
              </a:spcAft>
              <a:buNone/>
            </a:pPr>
            <a:r>
              <a:t/>
            </a:r>
            <a:endParaRPr>
              <a:solidFill>
                <a:schemeClr val="dk1"/>
              </a:solidFill>
              <a:highlight>
                <a:srgbClr val="FFC000"/>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3445cd644f4_0_2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3445cd644f4_0_2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u="sng">
                <a:solidFill>
                  <a:schemeClr val="dk1"/>
                </a:solidFill>
              </a:rPr>
              <a:t>[INTERNAL CSM Instructions: </a:t>
            </a:r>
            <a:r>
              <a:rPr i="1" lang="en" sz="1200">
                <a:solidFill>
                  <a:schemeClr val="dk1"/>
                </a:solidFill>
              </a:rPr>
              <a:t>After highlighting the KPI Reporting and Empowerment intro (SLIDE 10&amp;11), pick </a:t>
            </a:r>
            <a:r>
              <a:rPr i="1" lang="en" sz="1200" u="sng">
                <a:solidFill>
                  <a:schemeClr val="dk1"/>
                </a:solidFill>
              </a:rPr>
              <a:t>one</a:t>
            </a:r>
            <a:r>
              <a:rPr i="1" lang="en" sz="1200">
                <a:solidFill>
                  <a:schemeClr val="dk1"/>
                </a:solidFill>
              </a:rPr>
              <a:t> slide from this section and </a:t>
            </a:r>
            <a:r>
              <a:rPr i="1" lang="en" sz="1200" u="sng">
                <a:solidFill>
                  <a:schemeClr val="dk1"/>
                </a:solidFill>
              </a:rPr>
              <a:t>one</a:t>
            </a:r>
            <a:r>
              <a:rPr i="1" lang="en" sz="1200">
                <a:solidFill>
                  <a:schemeClr val="dk1"/>
                </a:solidFill>
              </a:rPr>
              <a:t> data insight template slide that correlates with the relevant business priority. Fill in details and hypothesis from your success plan into the bullet points. On each slide there are examples as to how a customer might think about driving their business initiative. These are examples, select 3 hypothesis you gathered from the customer during your strategic alignment. If you do not remember, review the strategic alignment. If the customer’s deal board need more customization, use this time to create the filters on the deal board before extracting the insight.] </a:t>
            </a:r>
            <a:endParaRPr i="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rPr>
              <a:t>“When we last spoke your executive team and you shared with us [X] was the most important focus in launching Gong. Today we will focus and drill into deriving an insight from that business priority. One hypothesis you had that we applied to Gong was [X]. Since you’ve implemented [deal boards, coaching program, trackers] we can now reflect on the data that has been gathered and understand what makes the largest impact.”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000">
                <a:solidFill>
                  <a:schemeClr val="dk1"/>
                </a:solidFill>
                <a:highlight>
                  <a:srgbClr val="3CAFF2"/>
                </a:highlight>
              </a:rPr>
              <a:t>[Include for COMM/Scale]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445cd644f4_0_2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3445cd644f4_0_2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u="sng">
                <a:solidFill>
                  <a:schemeClr val="dk1"/>
                </a:solidFill>
              </a:rPr>
              <a:t>[INTERNAL CSM Instructions: </a:t>
            </a:r>
            <a:r>
              <a:rPr i="1" lang="en" sz="1200">
                <a:solidFill>
                  <a:schemeClr val="dk1"/>
                </a:solidFill>
              </a:rPr>
              <a:t>After highlighting the KPI Reporting and Empowerment intro (SLIDE 10&amp;11), pick </a:t>
            </a:r>
            <a:r>
              <a:rPr i="1" lang="en" sz="1200" u="sng">
                <a:solidFill>
                  <a:schemeClr val="dk1"/>
                </a:solidFill>
              </a:rPr>
              <a:t>one</a:t>
            </a:r>
            <a:r>
              <a:rPr i="1" lang="en" sz="1200">
                <a:solidFill>
                  <a:schemeClr val="dk1"/>
                </a:solidFill>
              </a:rPr>
              <a:t> slide from this section and </a:t>
            </a:r>
            <a:r>
              <a:rPr i="1" lang="en" sz="1200" u="sng">
                <a:solidFill>
                  <a:schemeClr val="dk1"/>
                </a:solidFill>
              </a:rPr>
              <a:t>one</a:t>
            </a:r>
            <a:r>
              <a:rPr i="1" lang="en" sz="1200">
                <a:solidFill>
                  <a:schemeClr val="dk1"/>
                </a:solidFill>
              </a:rPr>
              <a:t> data insight template slide that correlates with the relevant business priority. Fill in details and hypothesis from your success plan into the bullet points. On each slide there are examples as to how a customer might think about driving their business initiative. These are examples, select 3 hypothesis you gathered from the customer during your strategic alignment. If you do not remember, review the strategic alignment. If the customer’s deal board need more customization, use this time to create the filters on the deal board before extracting the insight.] </a:t>
            </a:r>
            <a:endParaRPr i="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rPr>
              <a:t>“When we last spoke your executive team and you shared with us [X] was the most important focus in launching Gong. Today we will focus and drill into deriving an insight from that business priority. One hypothesis you had that we applied to Gong was [X]. Since you’ve implemented [deal boards, coaching program, trackers] we can now reflect on the data that has been gathered and understand what makes the largest impact.”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000">
                <a:solidFill>
                  <a:schemeClr val="dk1"/>
                </a:solidFill>
                <a:highlight>
                  <a:srgbClr val="3CAFF2"/>
                </a:highlight>
              </a:rPr>
              <a:t>[Include for COMM/Scale]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i="1" sz="1200" u="sng">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3445cd644f4_0_2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3445cd644f4_0_2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u="sng">
                <a:solidFill>
                  <a:schemeClr val="dk1"/>
                </a:solidFill>
              </a:rPr>
              <a:t>[INTERNAL CSM Instructions: </a:t>
            </a:r>
            <a:r>
              <a:rPr i="1" lang="en" sz="1200">
                <a:solidFill>
                  <a:schemeClr val="dk1"/>
                </a:solidFill>
              </a:rPr>
              <a:t>After highlighting the KPI Reporting and Empowerment intro (SLIDE 10&amp;11), pick </a:t>
            </a:r>
            <a:r>
              <a:rPr i="1" lang="en" sz="1200" u="sng">
                <a:solidFill>
                  <a:schemeClr val="dk1"/>
                </a:solidFill>
              </a:rPr>
              <a:t>one</a:t>
            </a:r>
            <a:r>
              <a:rPr i="1" lang="en" sz="1200">
                <a:solidFill>
                  <a:schemeClr val="dk1"/>
                </a:solidFill>
              </a:rPr>
              <a:t> slide from this section and </a:t>
            </a:r>
            <a:r>
              <a:rPr i="1" lang="en" sz="1200" u="sng">
                <a:solidFill>
                  <a:schemeClr val="dk1"/>
                </a:solidFill>
              </a:rPr>
              <a:t>one</a:t>
            </a:r>
            <a:r>
              <a:rPr i="1" lang="en" sz="1200">
                <a:solidFill>
                  <a:schemeClr val="dk1"/>
                </a:solidFill>
              </a:rPr>
              <a:t> data insight template slide that correlates with the relevant business priority. Fill in details and hypothesis from your success plan into the bullet points. On each slide there are examples as to how a customer might think about driving their business initiative. These are examples, select 3 hypothesis you gathered from the customer during your strategic alignment. If you do not remember, review the strategic alignment. If the customer’s deal board need more customization, use this time to create the filters on the deal board before extracting the insight.] </a:t>
            </a:r>
            <a:endParaRPr i="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rPr>
              <a:t>“When we last spoke your executive team and you shared with us [X] was the most important focus in launching Gong. Today we will focus and drill into deriving an insight from that business priority. One hypothesis you had that we applied to Gong was [X]. Since you’ve implemented [deal boards, coaching program, trackers] we can now reflect on the data that has been gathered and understand what makes the largest impact.”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000">
                <a:solidFill>
                  <a:schemeClr val="dk1"/>
                </a:solidFill>
                <a:highlight>
                  <a:srgbClr val="3CAFF2"/>
                </a:highlight>
              </a:rPr>
              <a:t>[Include for COMM/Scale]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i="1" sz="1200" u="sng">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3445cd644f4_0_2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3445cd644f4_0_2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u="sng">
                <a:solidFill>
                  <a:schemeClr val="dk1"/>
                </a:solidFill>
              </a:rPr>
              <a:t>[INTERNAL CSM Instructions:</a:t>
            </a:r>
            <a:r>
              <a:rPr i="1" lang="en" sz="1200">
                <a:solidFill>
                  <a:schemeClr val="dk1"/>
                </a:solidFill>
              </a:rPr>
              <a:t>After highlighting the KPI Reporting and Empowerment intro (SLIDE 10&amp;11), pick </a:t>
            </a:r>
            <a:r>
              <a:rPr i="1" lang="en" sz="1200" u="sng">
                <a:solidFill>
                  <a:schemeClr val="dk1"/>
                </a:solidFill>
              </a:rPr>
              <a:t>one</a:t>
            </a:r>
            <a:r>
              <a:rPr i="1" lang="en" sz="1200">
                <a:solidFill>
                  <a:schemeClr val="dk1"/>
                </a:solidFill>
              </a:rPr>
              <a:t> slide from this section and </a:t>
            </a:r>
            <a:r>
              <a:rPr i="1" lang="en" sz="1200" u="sng">
                <a:solidFill>
                  <a:schemeClr val="dk1"/>
                </a:solidFill>
              </a:rPr>
              <a:t>one</a:t>
            </a:r>
            <a:r>
              <a:rPr i="1" lang="en" sz="1200">
                <a:solidFill>
                  <a:schemeClr val="dk1"/>
                </a:solidFill>
              </a:rPr>
              <a:t> data insight template slide that correlates with the relevant business priority. Fill in details and hypothesis from your success plan into the bullet points. On each slide there are examples as to how a customer might think about driving their business initiative. These are examples, select 3 hypothesis you gathered from the customer during your strategic alignment. If you do not remember, review the strategic alignment. If the customer’s deal board need more customization, use this time to create the filters on the deal board before extracting the insight.] </a:t>
            </a:r>
            <a:endParaRPr i="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rPr>
              <a:t>“When we last spoke your executive team and you shared with us [X] was the most important focus in launching Gong. Today we will focus and drill into deriving an insight from that business priority. One hypothesis you had that we applied to Gong was [X]. Since you’ve implemented [deal boards, coaching program, trackers] we can now reflect on the data that has been gathered and understand what makes the largest impact.”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000">
                <a:solidFill>
                  <a:schemeClr val="dk1"/>
                </a:solidFill>
                <a:highlight>
                  <a:srgbClr val="3CAFF2"/>
                </a:highlight>
              </a:rPr>
              <a:t>[Include for COMM/Scale]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i="1" sz="1200" u="sng">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3445cd644f4_0_2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3445cd644f4_0_2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200" u="sng">
                <a:solidFill>
                  <a:schemeClr val="dk1"/>
                </a:solidFill>
              </a:rPr>
              <a:t>[INTERNAL CSM Instructions: </a:t>
            </a:r>
            <a:r>
              <a:rPr i="1" lang="en" sz="1200">
                <a:solidFill>
                  <a:schemeClr val="dk1"/>
                </a:solidFill>
              </a:rPr>
              <a:t>After highlighting the KPI Reporting and Empowerment intro (SLIDE 10&amp;11), pick </a:t>
            </a:r>
            <a:r>
              <a:rPr i="1" lang="en" sz="1200" u="sng">
                <a:solidFill>
                  <a:schemeClr val="dk1"/>
                </a:solidFill>
              </a:rPr>
              <a:t>one</a:t>
            </a:r>
            <a:r>
              <a:rPr i="1" lang="en" sz="1200">
                <a:solidFill>
                  <a:schemeClr val="dk1"/>
                </a:solidFill>
              </a:rPr>
              <a:t> slide from this section and </a:t>
            </a:r>
            <a:r>
              <a:rPr i="1" lang="en" sz="1200" u="sng">
                <a:solidFill>
                  <a:schemeClr val="dk1"/>
                </a:solidFill>
              </a:rPr>
              <a:t>one</a:t>
            </a:r>
            <a:r>
              <a:rPr i="1" lang="en" sz="1200">
                <a:solidFill>
                  <a:schemeClr val="dk1"/>
                </a:solidFill>
              </a:rPr>
              <a:t> data insight template slide that correlates with the relevant business priority. Fill in details and hypothesis from your success plan into the bullet points. On each slide there are examples as to how a customer might think about driving their business initiative. These are examples, select 3 hypothesis you gathered from the customer during your strategic alignment. If you do not remember, review the strategic alignment. If the customer’s deal board need more customization, use this time to create the filters on the deal board before extracting the insight.] </a:t>
            </a:r>
            <a:endParaRPr i="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rPr>
              <a:t>“When we last spoke your executive team and you shared with us [X] was the most important focus in launching Gong. Today we will focus and drill into deriving an insight from that business priority. One hypothesis you had that we applied to Gong was [X]. Since you’ve implemented [deal boards, coaching program, trackers] we can now reflect on the data that has been gathered and understand what makes the largest impact.”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000">
                <a:solidFill>
                  <a:schemeClr val="dk1"/>
                </a:solidFill>
                <a:highlight>
                  <a:srgbClr val="3CAFF2"/>
                </a:highlight>
              </a:rPr>
              <a:t>[Include for COMM/Scale]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i="1" sz="1200" u="sng">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3445cd644f4_0_3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3445cd644f4_0_3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1200"/>
              </a:spcBef>
              <a:spcAft>
                <a:spcPts val="0"/>
              </a:spcAft>
              <a:buClr>
                <a:srgbClr val="3E0075"/>
              </a:buClr>
              <a:buSzPts val="1100"/>
              <a:buChar char="○"/>
            </a:pPr>
            <a:r>
              <a:t/>
            </a:r>
            <a:endParaRPr>
              <a:solidFill>
                <a:schemeClr val="dk1"/>
              </a:solidFill>
            </a:endParaRPr>
          </a:p>
          <a:p>
            <a:pPr indent="0" lvl="0" marL="0" rtl="0" algn="l">
              <a:spcBef>
                <a:spcPts val="120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16.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1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1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5.png"/><Relationship Id="rId4"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1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6.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1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1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16.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16.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1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1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1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1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1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1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1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1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1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1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1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1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1.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 Id="rId3" Type="http://schemas.openxmlformats.org/officeDocument/2006/relationships/image" Target="../media/image58.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47.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1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5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4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25.png"/><Relationship Id="rId4"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Photo 2">
  <p:cSld name="CUSTOM_4_1_1">
    <p:bg>
      <p:bgPr>
        <a:solidFill>
          <a:srgbClr val="3E0075"/>
        </a:solidFill>
      </p:bgPr>
    </p:bg>
    <p:spTree>
      <p:nvGrpSpPr>
        <p:cNvPr id="791" name="Shape 791"/>
        <p:cNvGrpSpPr/>
        <p:nvPr/>
      </p:nvGrpSpPr>
      <p:grpSpPr>
        <a:xfrm>
          <a:off x="0" y="0"/>
          <a:ext cx="0" cy="0"/>
          <a:chOff x="0" y="0"/>
          <a:chExt cx="0" cy="0"/>
        </a:xfrm>
      </p:grpSpPr>
      <p:sp>
        <p:nvSpPr>
          <p:cNvPr id="792" name="Google Shape;792;p103"/>
          <p:cNvSpPr/>
          <p:nvPr/>
        </p:nvSpPr>
        <p:spPr>
          <a:xfrm>
            <a:off x="0" y="-37075"/>
            <a:ext cx="9144000" cy="304800"/>
          </a:xfrm>
          <a:prstGeom prst="rect">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3" name="Google Shape;793;p103"/>
          <p:cNvPicPr preferRelativeResize="0"/>
          <p:nvPr/>
        </p:nvPicPr>
        <p:blipFill>
          <a:blip r:embed="rId2">
            <a:alphaModFix/>
          </a:blip>
          <a:stretch>
            <a:fillRect/>
          </a:stretch>
        </p:blipFill>
        <p:spPr>
          <a:xfrm>
            <a:off x="0" y="228625"/>
            <a:ext cx="9144003" cy="5143501"/>
          </a:xfrm>
          <a:prstGeom prst="rect">
            <a:avLst/>
          </a:prstGeom>
          <a:noFill/>
          <a:ln>
            <a:noFill/>
          </a:ln>
        </p:spPr>
      </p:pic>
      <p:grpSp>
        <p:nvGrpSpPr>
          <p:cNvPr id="794" name="Google Shape;794;p103"/>
          <p:cNvGrpSpPr/>
          <p:nvPr/>
        </p:nvGrpSpPr>
        <p:grpSpPr>
          <a:xfrm>
            <a:off x="-350" y="1582693"/>
            <a:ext cx="9143862" cy="2727795"/>
            <a:chOff x="-350" y="1582693"/>
            <a:chExt cx="9143862" cy="2727795"/>
          </a:xfrm>
        </p:grpSpPr>
        <p:sp>
          <p:nvSpPr>
            <p:cNvPr id="795" name="Google Shape;795;p103"/>
            <p:cNvSpPr/>
            <p:nvPr/>
          </p:nvSpPr>
          <p:spPr>
            <a:xfrm>
              <a:off x="-350" y="2247659"/>
              <a:ext cx="9143862" cy="1858870"/>
            </a:xfrm>
            <a:custGeom>
              <a:rect b="b" l="l" r="r" t="t"/>
              <a:pathLst>
                <a:path extrusionOk="0" h="66406" w="326654">
                  <a:moveTo>
                    <a:pt x="326654" y="8770"/>
                  </a:moveTo>
                  <a:cubicBezTo>
                    <a:pt x="318819" y="7327"/>
                    <a:pt x="295833" y="353"/>
                    <a:pt x="279642" y="111"/>
                  </a:cubicBezTo>
                  <a:cubicBezTo>
                    <a:pt x="263451" y="-130"/>
                    <a:pt x="250119" y="-680"/>
                    <a:pt x="229506" y="7321"/>
                  </a:cubicBezTo>
                  <a:cubicBezTo>
                    <a:pt x="208893" y="15322"/>
                    <a:pt x="177447" y="38480"/>
                    <a:pt x="155966" y="48116"/>
                  </a:cubicBezTo>
                  <a:cubicBezTo>
                    <a:pt x="134486" y="57752"/>
                    <a:pt x="119028" y="62674"/>
                    <a:pt x="100623" y="65136"/>
                  </a:cubicBezTo>
                  <a:cubicBezTo>
                    <a:pt x="82218" y="67599"/>
                    <a:pt x="62309" y="66283"/>
                    <a:pt x="45538" y="62891"/>
                  </a:cubicBezTo>
                  <a:cubicBezTo>
                    <a:pt x="28768" y="59499"/>
                    <a:pt x="7590" y="47801"/>
                    <a:pt x="0" y="44783"/>
                  </a:cubicBezTo>
                </a:path>
              </a:pathLst>
            </a:custGeom>
            <a:noFill/>
            <a:ln cap="flat" cmpd="sng" w="9525">
              <a:solidFill>
                <a:schemeClr val="lt1"/>
              </a:solidFill>
              <a:prstDash val="solid"/>
              <a:round/>
              <a:headEnd len="med" w="med" type="none"/>
              <a:tailEnd len="med" w="med" type="none"/>
            </a:ln>
          </p:spPr>
        </p:sp>
        <p:sp>
          <p:nvSpPr>
            <p:cNvPr id="796" name="Google Shape;796;p103"/>
            <p:cNvSpPr/>
            <p:nvPr/>
          </p:nvSpPr>
          <p:spPr>
            <a:xfrm rot="10800000">
              <a:off x="1353005" y="3905598"/>
              <a:ext cx="320100" cy="320100"/>
            </a:xfrm>
            <a:prstGeom prst="ellipse">
              <a:avLst/>
            </a:prstGeom>
            <a:solidFill>
              <a:srgbClr val="FF2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7" name="Google Shape;797;p103"/>
            <p:cNvSpPr/>
            <p:nvPr/>
          </p:nvSpPr>
          <p:spPr>
            <a:xfrm rot="10800000">
              <a:off x="693769" y="3763526"/>
              <a:ext cx="181200" cy="1812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8" name="Google Shape;798;p103"/>
            <p:cNvSpPr/>
            <p:nvPr/>
          </p:nvSpPr>
          <p:spPr>
            <a:xfrm rot="10800000">
              <a:off x="4111868" y="3291463"/>
              <a:ext cx="594300" cy="594300"/>
            </a:xfrm>
            <a:prstGeom prst="ellipse">
              <a:avLst/>
            </a:prstGeom>
            <a:noFill/>
            <a:ln cap="flat" cmpd="sng" w="19050">
              <a:solidFill>
                <a:srgbClr val="9069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9" name="Google Shape;799;p103"/>
            <p:cNvSpPr/>
            <p:nvPr/>
          </p:nvSpPr>
          <p:spPr>
            <a:xfrm rot="10800000">
              <a:off x="3959710" y="3568981"/>
              <a:ext cx="285000" cy="2856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0" name="Google Shape;800;p103"/>
            <p:cNvSpPr/>
            <p:nvPr/>
          </p:nvSpPr>
          <p:spPr>
            <a:xfrm rot="10800000">
              <a:off x="1562332" y="3853288"/>
              <a:ext cx="457200" cy="457200"/>
            </a:xfrm>
            <a:prstGeom prst="ellipse">
              <a:avLst/>
            </a:prstGeom>
            <a:noFill/>
            <a:ln cap="flat" cmpd="sng" w="19050">
              <a:solidFill>
                <a:srgbClr val="9069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1" name="Google Shape;801;p103"/>
            <p:cNvSpPr/>
            <p:nvPr/>
          </p:nvSpPr>
          <p:spPr>
            <a:xfrm rot="10800000">
              <a:off x="1260721" y="3944730"/>
              <a:ext cx="164700" cy="164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03"/>
            <p:cNvSpPr/>
            <p:nvPr/>
          </p:nvSpPr>
          <p:spPr>
            <a:xfrm rot="10800000">
              <a:off x="457051" y="3659724"/>
              <a:ext cx="228600" cy="228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3" name="Google Shape;803;p103"/>
            <p:cNvSpPr/>
            <p:nvPr/>
          </p:nvSpPr>
          <p:spPr>
            <a:xfrm rot="10800000">
              <a:off x="618071" y="3748785"/>
              <a:ext cx="137100" cy="137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03"/>
            <p:cNvSpPr/>
            <p:nvPr/>
          </p:nvSpPr>
          <p:spPr>
            <a:xfrm rot="10800000">
              <a:off x="1948201" y="3975712"/>
              <a:ext cx="228600" cy="2286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5" name="Google Shape;805;p103"/>
            <p:cNvSpPr/>
            <p:nvPr/>
          </p:nvSpPr>
          <p:spPr>
            <a:xfrm rot="10800000">
              <a:off x="5864943" y="2146418"/>
              <a:ext cx="777300" cy="7773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FF2370"/>
                </a:solidFill>
              </a:endParaRPr>
            </a:p>
          </p:txBody>
        </p:sp>
        <p:sp>
          <p:nvSpPr>
            <p:cNvPr id="806" name="Google Shape;806;p103"/>
            <p:cNvSpPr/>
            <p:nvPr/>
          </p:nvSpPr>
          <p:spPr>
            <a:xfrm rot="10800000">
              <a:off x="4572884" y="3153835"/>
              <a:ext cx="457200" cy="457200"/>
            </a:xfrm>
            <a:prstGeom prst="ellipse">
              <a:avLst/>
            </a:prstGeom>
            <a:solidFill>
              <a:srgbClr val="FF2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7" name="Google Shape;807;p103"/>
            <p:cNvSpPr/>
            <p:nvPr/>
          </p:nvSpPr>
          <p:spPr>
            <a:xfrm rot="10800000">
              <a:off x="4938536" y="3107458"/>
              <a:ext cx="238500" cy="238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03"/>
            <p:cNvSpPr/>
            <p:nvPr/>
          </p:nvSpPr>
          <p:spPr>
            <a:xfrm rot="10800000">
              <a:off x="6503472" y="2071144"/>
              <a:ext cx="548700" cy="548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03"/>
            <p:cNvSpPr/>
            <p:nvPr/>
          </p:nvSpPr>
          <p:spPr>
            <a:xfrm rot="10800000">
              <a:off x="6955189" y="1582693"/>
              <a:ext cx="1371600" cy="1371600"/>
            </a:xfrm>
            <a:prstGeom prst="ellipse">
              <a:avLst/>
            </a:prstGeom>
            <a:noFill/>
            <a:ln cap="flat" cmpd="sng" w="19050">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0" name="Google Shape;810;p103"/>
            <p:cNvSpPr/>
            <p:nvPr/>
          </p:nvSpPr>
          <p:spPr>
            <a:xfrm rot="10800000">
              <a:off x="8246756" y="2002812"/>
              <a:ext cx="685800" cy="6858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811" name="Google Shape;811;p103"/>
          <p:cNvPicPr preferRelativeResize="0"/>
          <p:nvPr/>
        </p:nvPicPr>
        <p:blipFill rotWithShape="1">
          <a:blip r:embed="rId2">
            <a:alphaModFix/>
          </a:blip>
          <a:srcRect b="0" l="0" r="49989" t="0"/>
          <a:stretch/>
        </p:blipFill>
        <p:spPr>
          <a:xfrm>
            <a:off x="0" y="206450"/>
            <a:ext cx="4573573" cy="5143524"/>
          </a:xfrm>
          <a:prstGeom prst="rect">
            <a:avLst/>
          </a:prstGeom>
          <a:noFill/>
          <a:ln>
            <a:noFill/>
          </a:ln>
        </p:spPr>
      </p:pic>
      <p:pic>
        <p:nvPicPr>
          <p:cNvPr id="812" name="Google Shape;812;p103"/>
          <p:cNvPicPr preferRelativeResize="0"/>
          <p:nvPr/>
        </p:nvPicPr>
        <p:blipFill>
          <a:blip r:embed="rId3">
            <a:alphaModFix/>
          </a:blip>
          <a:stretch>
            <a:fillRect/>
          </a:stretch>
        </p:blipFill>
        <p:spPr>
          <a:xfrm>
            <a:off x="7570294" y="236312"/>
            <a:ext cx="1287071" cy="652876"/>
          </a:xfrm>
          <a:prstGeom prst="rect">
            <a:avLst/>
          </a:prstGeom>
          <a:noFill/>
          <a:ln>
            <a:noFill/>
          </a:ln>
        </p:spPr>
      </p:pic>
      <p:sp>
        <p:nvSpPr>
          <p:cNvPr id="813" name="Google Shape;813;p103"/>
          <p:cNvSpPr txBox="1"/>
          <p:nvPr>
            <p:ph type="title"/>
          </p:nvPr>
        </p:nvSpPr>
        <p:spPr>
          <a:xfrm>
            <a:off x="458075" y="837905"/>
            <a:ext cx="43434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814" name="Google Shape;814;p103"/>
          <p:cNvSpPr txBox="1"/>
          <p:nvPr>
            <p:ph idx="1" type="subTitle"/>
          </p:nvPr>
        </p:nvSpPr>
        <p:spPr>
          <a:xfrm>
            <a:off x="6857500" y="4572023"/>
            <a:ext cx="1828800" cy="1731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1000"/>
              <a:buNone/>
              <a:defRPr b="0" sz="1000">
                <a:solidFill>
                  <a:schemeClr val="lt1"/>
                </a:solidFill>
              </a:defRPr>
            </a:lvl1pPr>
            <a:lvl2pPr lvl="1"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15" name="Google Shape;815;p103"/>
          <p:cNvSpPr txBox="1"/>
          <p:nvPr>
            <p:ph idx="2" type="subTitle"/>
          </p:nvPr>
        </p:nvSpPr>
        <p:spPr>
          <a:xfrm>
            <a:off x="458072" y="2057089"/>
            <a:ext cx="4114800" cy="2742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2 Speakers">
  <p:cSld name="CUSTOM_4_1_1_1">
    <p:bg>
      <p:bgPr>
        <a:solidFill>
          <a:srgbClr val="8039DF"/>
        </a:solidFill>
      </p:bgPr>
    </p:bg>
    <p:spTree>
      <p:nvGrpSpPr>
        <p:cNvPr id="816" name="Shape 816"/>
        <p:cNvGrpSpPr/>
        <p:nvPr/>
      </p:nvGrpSpPr>
      <p:grpSpPr>
        <a:xfrm>
          <a:off x="0" y="0"/>
          <a:ext cx="0" cy="0"/>
          <a:chOff x="0" y="0"/>
          <a:chExt cx="0" cy="0"/>
        </a:xfrm>
      </p:grpSpPr>
      <p:pic>
        <p:nvPicPr>
          <p:cNvPr id="817" name="Google Shape;817;p104"/>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sp>
        <p:nvSpPr>
          <p:cNvPr id="818" name="Google Shape;818;p104"/>
          <p:cNvSpPr/>
          <p:nvPr/>
        </p:nvSpPr>
        <p:spPr>
          <a:xfrm>
            <a:off x="5867382" y="1200153"/>
            <a:ext cx="1371600" cy="13716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04"/>
          <p:cNvSpPr/>
          <p:nvPr/>
        </p:nvSpPr>
        <p:spPr>
          <a:xfrm>
            <a:off x="1905005" y="1200151"/>
            <a:ext cx="1371600" cy="13716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04"/>
          <p:cNvSpPr/>
          <p:nvPr>
            <p:ph idx="2" type="pic"/>
          </p:nvPr>
        </p:nvSpPr>
        <p:spPr>
          <a:xfrm>
            <a:off x="1905000" y="1200150"/>
            <a:ext cx="1371600" cy="1371600"/>
          </a:xfrm>
          <a:prstGeom prst="ellipse">
            <a:avLst/>
          </a:prstGeom>
          <a:noFill/>
          <a:ln>
            <a:noFill/>
          </a:ln>
        </p:spPr>
      </p:sp>
      <p:sp>
        <p:nvSpPr>
          <p:cNvPr id="821" name="Google Shape;821;p104"/>
          <p:cNvSpPr/>
          <p:nvPr>
            <p:ph idx="3" type="pic"/>
          </p:nvPr>
        </p:nvSpPr>
        <p:spPr>
          <a:xfrm>
            <a:off x="5867375" y="1200150"/>
            <a:ext cx="1371600" cy="1371600"/>
          </a:xfrm>
          <a:prstGeom prst="ellipse">
            <a:avLst/>
          </a:prstGeom>
          <a:noFill/>
          <a:ln>
            <a:noFill/>
          </a:ln>
        </p:spPr>
      </p:sp>
      <p:pic>
        <p:nvPicPr>
          <p:cNvPr id="822" name="Google Shape;822;p104"/>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823" name="Google Shape;823;p104"/>
          <p:cNvSpPr txBox="1"/>
          <p:nvPr>
            <p:ph idx="1" type="subTitle"/>
          </p:nvPr>
        </p:nvSpPr>
        <p:spPr>
          <a:xfrm>
            <a:off x="1447800" y="3409400"/>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824" name="Google Shape;824;p104"/>
          <p:cNvSpPr txBox="1"/>
          <p:nvPr>
            <p:ph idx="4" type="subTitle"/>
          </p:nvPr>
        </p:nvSpPr>
        <p:spPr>
          <a:xfrm>
            <a:off x="5410175" y="3409400"/>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825" name="Google Shape;825;p104"/>
          <p:cNvSpPr txBox="1"/>
          <p:nvPr>
            <p:ph idx="5" type="subTitle"/>
          </p:nvPr>
        </p:nvSpPr>
        <p:spPr>
          <a:xfrm>
            <a:off x="14478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26" name="Google Shape;826;p104"/>
          <p:cNvSpPr txBox="1"/>
          <p:nvPr>
            <p:ph idx="6" type="subTitle"/>
          </p:nvPr>
        </p:nvSpPr>
        <p:spPr>
          <a:xfrm>
            <a:off x="5410175"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3 Speakers">
  <p:cSld name="CUSTOM_4_1_1_1_2">
    <p:bg>
      <p:bgPr>
        <a:solidFill>
          <a:srgbClr val="8039DF"/>
        </a:solidFill>
      </p:bgPr>
    </p:bg>
    <p:spTree>
      <p:nvGrpSpPr>
        <p:cNvPr id="827" name="Shape 827"/>
        <p:cNvGrpSpPr/>
        <p:nvPr/>
      </p:nvGrpSpPr>
      <p:grpSpPr>
        <a:xfrm>
          <a:off x="0" y="0"/>
          <a:ext cx="0" cy="0"/>
          <a:chOff x="0" y="0"/>
          <a:chExt cx="0" cy="0"/>
        </a:xfrm>
      </p:grpSpPr>
      <p:pic>
        <p:nvPicPr>
          <p:cNvPr id="828" name="Google Shape;828;p105"/>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pic>
        <p:nvPicPr>
          <p:cNvPr id="829" name="Google Shape;829;p105"/>
          <p:cNvPicPr preferRelativeResize="0"/>
          <p:nvPr/>
        </p:nvPicPr>
        <p:blipFill>
          <a:blip r:embed="rId3">
            <a:alphaModFix/>
          </a:blip>
          <a:stretch>
            <a:fillRect/>
          </a:stretch>
        </p:blipFill>
        <p:spPr>
          <a:xfrm>
            <a:off x="8326821" y="357825"/>
            <a:ext cx="411480" cy="411480"/>
          </a:xfrm>
          <a:prstGeom prst="rect">
            <a:avLst/>
          </a:prstGeom>
          <a:noFill/>
          <a:ln>
            <a:noFill/>
          </a:ln>
        </p:spPr>
      </p:pic>
      <p:pic>
        <p:nvPicPr>
          <p:cNvPr id="830" name="Google Shape;830;p105"/>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831" name="Google Shape;831;p105"/>
          <p:cNvSpPr/>
          <p:nvPr/>
        </p:nvSpPr>
        <p:spPr>
          <a:xfrm>
            <a:off x="1066805" y="1200151"/>
            <a:ext cx="1371600" cy="13716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05"/>
          <p:cNvSpPr/>
          <p:nvPr/>
        </p:nvSpPr>
        <p:spPr>
          <a:xfrm>
            <a:off x="3886200" y="1200153"/>
            <a:ext cx="1371600" cy="13716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05"/>
          <p:cNvSpPr/>
          <p:nvPr/>
        </p:nvSpPr>
        <p:spPr>
          <a:xfrm>
            <a:off x="6705607" y="1200150"/>
            <a:ext cx="1371600" cy="1371600"/>
          </a:xfrm>
          <a:prstGeom prst="ellipse">
            <a:avLst/>
          </a:prstGeom>
          <a:solidFill>
            <a:srgbClr val="FFE03F"/>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05"/>
          <p:cNvSpPr txBox="1"/>
          <p:nvPr>
            <p:ph idx="1" type="subTitle"/>
          </p:nvPr>
        </p:nvSpPr>
        <p:spPr>
          <a:xfrm>
            <a:off x="6096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35" name="Google Shape;835;p105"/>
          <p:cNvSpPr txBox="1"/>
          <p:nvPr>
            <p:ph idx="2" type="subTitle"/>
          </p:nvPr>
        </p:nvSpPr>
        <p:spPr>
          <a:xfrm>
            <a:off x="609600" y="3394005"/>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836" name="Google Shape;836;p105"/>
          <p:cNvSpPr txBox="1"/>
          <p:nvPr>
            <p:ph idx="3" type="subTitle"/>
          </p:nvPr>
        </p:nvSpPr>
        <p:spPr>
          <a:xfrm>
            <a:off x="34290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37" name="Google Shape;837;p105"/>
          <p:cNvSpPr txBox="1"/>
          <p:nvPr>
            <p:ph idx="4" type="subTitle"/>
          </p:nvPr>
        </p:nvSpPr>
        <p:spPr>
          <a:xfrm>
            <a:off x="3429000" y="3394005"/>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838" name="Google Shape;838;p105"/>
          <p:cNvSpPr txBox="1"/>
          <p:nvPr>
            <p:ph idx="5" type="subTitle"/>
          </p:nvPr>
        </p:nvSpPr>
        <p:spPr>
          <a:xfrm>
            <a:off x="62484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39" name="Google Shape;839;p105"/>
          <p:cNvSpPr txBox="1"/>
          <p:nvPr>
            <p:ph idx="6" type="subTitle"/>
          </p:nvPr>
        </p:nvSpPr>
        <p:spPr>
          <a:xfrm>
            <a:off x="6248400" y="3394005"/>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840" name="Google Shape;840;p105"/>
          <p:cNvSpPr/>
          <p:nvPr>
            <p:ph idx="7" type="pic"/>
          </p:nvPr>
        </p:nvSpPr>
        <p:spPr>
          <a:xfrm>
            <a:off x="1066800" y="1200150"/>
            <a:ext cx="1371600" cy="1371600"/>
          </a:xfrm>
          <a:prstGeom prst="ellipse">
            <a:avLst/>
          </a:prstGeom>
          <a:noFill/>
          <a:ln>
            <a:noFill/>
          </a:ln>
        </p:spPr>
      </p:sp>
      <p:sp>
        <p:nvSpPr>
          <p:cNvPr id="841" name="Google Shape;841;p105"/>
          <p:cNvSpPr/>
          <p:nvPr>
            <p:ph idx="8" type="pic"/>
          </p:nvPr>
        </p:nvSpPr>
        <p:spPr>
          <a:xfrm>
            <a:off x="3886200" y="1200150"/>
            <a:ext cx="1371600" cy="1371600"/>
          </a:xfrm>
          <a:prstGeom prst="ellipse">
            <a:avLst/>
          </a:prstGeom>
          <a:noFill/>
          <a:ln>
            <a:noFill/>
          </a:ln>
        </p:spPr>
      </p:sp>
      <p:sp>
        <p:nvSpPr>
          <p:cNvPr id="842" name="Google Shape;842;p105"/>
          <p:cNvSpPr/>
          <p:nvPr>
            <p:ph idx="9" type="pic"/>
          </p:nvPr>
        </p:nvSpPr>
        <p:spPr>
          <a:xfrm>
            <a:off x="6705600" y="1200150"/>
            <a:ext cx="1371600" cy="1371600"/>
          </a:xfrm>
          <a:prstGeom prst="ellipse">
            <a:avLst/>
          </a:prstGeom>
          <a:noFill/>
          <a:ln>
            <a:noFill/>
          </a:ln>
        </p:spPr>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4 Speakers">
  <p:cSld name="CUSTOM_4_1_1_1_2_1">
    <p:bg>
      <p:bgPr>
        <a:solidFill>
          <a:srgbClr val="8039DF"/>
        </a:solidFill>
      </p:bgPr>
    </p:bg>
    <p:spTree>
      <p:nvGrpSpPr>
        <p:cNvPr id="843" name="Shape 843"/>
        <p:cNvGrpSpPr/>
        <p:nvPr/>
      </p:nvGrpSpPr>
      <p:grpSpPr>
        <a:xfrm>
          <a:off x="0" y="0"/>
          <a:ext cx="0" cy="0"/>
          <a:chOff x="0" y="0"/>
          <a:chExt cx="0" cy="0"/>
        </a:xfrm>
      </p:grpSpPr>
      <p:pic>
        <p:nvPicPr>
          <p:cNvPr id="844" name="Google Shape;844;p106"/>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sp>
        <p:nvSpPr>
          <p:cNvPr id="845" name="Google Shape;845;p106"/>
          <p:cNvSpPr/>
          <p:nvPr/>
        </p:nvSpPr>
        <p:spPr>
          <a:xfrm>
            <a:off x="5105425" y="1314453"/>
            <a:ext cx="1143000" cy="1143000"/>
          </a:xfrm>
          <a:prstGeom prst="ellipse">
            <a:avLst/>
          </a:prstGeom>
          <a:solidFill>
            <a:srgbClr val="3CAFF2"/>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6" name="Google Shape;846;p106"/>
          <p:cNvPicPr preferRelativeResize="0"/>
          <p:nvPr/>
        </p:nvPicPr>
        <p:blipFill>
          <a:blip r:embed="rId3">
            <a:alphaModFix/>
          </a:blip>
          <a:stretch>
            <a:fillRect/>
          </a:stretch>
        </p:blipFill>
        <p:spPr>
          <a:xfrm>
            <a:off x="8326821" y="357825"/>
            <a:ext cx="411480" cy="411480"/>
          </a:xfrm>
          <a:prstGeom prst="rect">
            <a:avLst/>
          </a:prstGeom>
          <a:noFill/>
          <a:ln>
            <a:noFill/>
          </a:ln>
        </p:spPr>
      </p:pic>
      <p:pic>
        <p:nvPicPr>
          <p:cNvPr id="847" name="Google Shape;847;p106"/>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848" name="Google Shape;848;p106"/>
          <p:cNvSpPr/>
          <p:nvPr/>
        </p:nvSpPr>
        <p:spPr>
          <a:xfrm>
            <a:off x="723903" y="1314451"/>
            <a:ext cx="1143000" cy="11430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06"/>
          <p:cNvSpPr/>
          <p:nvPr/>
        </p:nvSpPr>
        <p:spPr>
          <a:xfrm>
            <a:off x="2895600" y="1314453"/>
            <a:ext cx="1143000" cy="11430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06"/>
          <p:cNvSpPr/>
          <p:nvPr/>
        </p:nvSpPr>
        <p:spPr>
          <a:xfrm>
            <a:off x="7277107" y="1314450"/>
            <a:ext cx="1143000" cy="1143000"/>
          </a:xfrm>
          <a:prstGeom prst="ellipse">
            <a:avLst/>
          </a:prstGeom>
          <a:solidFill>
            <a:srgbClr val="FFE03F"/>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06"/>
          <p:cNvSpPr txBox="1"/>
          <p:nvPr>
            <p:ph idx="1" type="subTitle"/>
          </p:nvPr>
        </p:nvSpPr>
        <p:spPr>
          <a:xfrm>
            <a:off x="381000"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52" name="Google Shape;852;p106"/>
          <p:cNvSpPr txBox="1"/>
          <p:nvPr>
            <p:ph idx="2" type="subTitle"/>
          </p:nvPr>
        </p:nvSpPr>
        <p:spPr>
          <a:xfrm>
            <a:off x="381000" y="3283862"/>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53" name="Google Shape;853;p106"/>
          <p:cNvSpPr txBox="1"/>
          <p:nvPr>
            <p:ph idx="3" type="subTitle"/>
          </p:nvPr>
        </p:nvSpPr>
        <p:spPr>
          <a:xfrm>
            <a:off x="2552700"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54" name="Google Shape;854;p106"/>
          <p:cNvSpPr txBox="1"/>
          <p:nvPr>
            <p:ph idx="4" type="subTitle"/>
          </p:nvPr>
        </p:nvSpPr>
        <p:spPr>
          <a:xfrm>
            <a:off x="2552700" y="3283936"/>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55" name="Google Shape;855;p106"/>
          <p:cNvSpPr txBox="1"/>
          <p:nvPr>
            <p:ph idx="5" type="subTitle"/>
          </p:nvPr>
        </p:nvSpPr>
        <p:spPr>
          <a:xfrm>
            <a:off x="4762525"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56" name="Google Shape;856;p106"/>
          <p:cNvSpPr txBox="1"/>
          <p:nvPr>
            <p:ph idx="6" type="subTitle"/>
          </p:nvPr>
        </p:nvSpPr>
        <p:spPr>
          <a:xfrm>
            <a:off x="4762525" y="3283936"/>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57" name="Google Shape;857;p106"/>
          <p:cNvSpPr/>
          <p:nvPr>
            <p:ph idx="7" type="pic"/>
          </p:nvPr>
        </p:nvSpPr>
        <p:spPr>
          <a:xfrm>
            <a:off x="723900" y="1308113"/>
            <a:ext cx="1143000" cy="1143000"/>
          </a:xfrm>
          <a:prstGeom prst="ellipse">
            <a:avLst/>
          </a:prstGeom>
          <a:noFill/>
          <a:ln>
            <a:noFill/>
          </a:ln>
        </p:spPr>
      </p:sp>
      <p:sp>
        <p:nvSpPr>
          <p:cNvPr id="858" name="Google Shape;858;p106"/>
          <p:cNvSpPr/>
          <p:nvPr>
            <p:ph idx="8" type="pic"/>
          </p:nvPr>
        </p:nvSpPr>
        <p:spPr>
          <a:xfrm>
            <a:off x="2895600" y="1314453"/>
            <a:ext cx="1143000" cy="1143000"/>
          </a:xfrm>
          <a:prstGeom prst="ellipse">
            <a:avLst/>
          </a:prstGeom>
          <a:noFill/>
          <a:ln>
            <a:noFill/>
          </a:ln>
        </p:spPr>
      </p:sp>
      <p:sp>
        <p:nvSpPr>
          <p:cNvPr id="859" name="Google Shape;859;p106"/>
          <p:cNvSpPr/>
          <p:nvPr>
            <p:ph idx="9" type="pic"/>
          </p:nvPr>
        </p:nvSpPr>
        <p:spPr>
          <a:xfrm>
            <a:off x="5105425" y="1308113"/>
            <a:ext cx="1143000" cy="1143000"/>
          </a:xfrm>
          <a:prstGeom prst="ellipse">
            <a:avLst/>
          </a:prstGeom>
          <a:noFill/>
          <a:ln>
            <a:noFill/>
          </a:ln>
        </p:spPr>
      </p:sp>
      <p:sp>
        <p:nvSpPr>
          <p:cNvPr id="860" name="Google Shape;860;p106"/>
          <p:cNvSpPr/>
          <p:nvPr>
            <p:ph idx="13" type="pic"/>
          </p:nvPr>
        </p:nvSpPr>
        <p:spPr>
          <a:xfrm>
            <a:off x="7277100" y="1308113"/>
            <a:ext cx="1143000" cy="1143000"/>
          </a:xfrm>
          <a:prstGeom prst="ellipse">
            <a:avLst/>
          </a:prstGeom>
          <a:noFill/>
          <a:ln>
            <a:noFill/>
          </a:ln>
        </p:spPr>
      </p:sp>
      <p:sp>
        <p:nvSpPr>
          <p:cNvPr id="861" name="Google Shape;861;p106"/>
          <p:cNvSpPr txBox="1"/>
          <p:nvPr>
            <p:ph idx="14" type="subTitle"/>
          </p:nvPr>
        </p:nvSpPr>
        <p:spPr>
          <a:xfrm>
            <a:off x="6934200"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62" name="Google Shape;862;p106"/>
          <p:cNvSpPr txBox="1"/>
          <p:nvPr>
            <p:ph idx="15" type="subTitle"/>
          </p:nvPr>
        </p:nvSpPr>
        <p:spPr>
          <a:xfrm>
            <a:off x="6934200" y="3283936"/>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5 Speakers">
  <p:cSld name="CUSTOM_4_1_1_1_1">
    <p:bg>
      <p:bgPr>
        <a:solidFill>
          <a:srgbClr val="8039DF"/>
        </a:solidFill>
      </p:bgPr>
    </p:bg>
    <p:spTree>
      <p:nvGrpSpPr>
        <p:cNvPr id="863" name="Shape 863"/>
        <p:cNvGrpSpPr/>
        <p:nvPr/>
      </p:nvGrpSpPr>
      <p:grpSpPr>
        <a:xfrm>
          <a:off x="0" y="0"/>
          <a:ext cx="0" cy="0"/>
          <a:chOff x="0" y="0"/>
          <a:chExt cx="0" cy="0"/>
        </a:xfrm>
      </p:grpSpPr>
      <p:pic>
        <p:nvPicPr>
          <p:cNvPr id="864" name="Google Shape;864;p107"/>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sp>
        <p:nvSpPr>
          <p:cNvPr id="865" name="Google Shape;865;p107"/>
          <p:cNvSpPr/>
          <p:nvPr/>
        </p:nvSpPr>
        <p:spPr>
          <a:xfrm>
            <a:off x="4000513" y="1314453"/>
            <a:ext cx="1143000" cy="1143000"/>
          </a:xfrm>
          <a:prstGeom prst="ellipse">
            <a:avLst/>
          </a:prstGeom>
          <a:solidFill>
            <a:srgbClr val="3CAFF2"/>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07"/>
          <p:cNvSpPr/>
          <p:nvPr/>
        </p:nvSpPr>
        <p:spPr>
          <a:xfrm>
            <a:off x="723878" y="1314451"/>
            <a:ext cx="1143000" cy="11430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07"/>
          <p:cNvSpPr/>
          <p:nvPr/>
        </p:nvSpPr>
        <p:spPr>
          <a:xfrm>
            <a:off x="2362200" y="1314453"/>
            <a:ext cx="1143000" cy="11430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07"/>
          <p:cNvSpPr/>
          <p:nvPr/>
        </p:nvSpPr>
        <p:spPr>
          <a:xfrm>
            <a:off x="5638819" y="1314450"/>
            <a:ext cx="1143000" cy="1143000"/>
          </a:xfrm>
          <a:prstGeom prst="ellipse">
            <a:avLst/>
          </a:prstGeom>
          <a:solidFill>
            <a:srgbClr val="FFE03F"/>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07"/>
          <p:cNvSpPr/>
          <p:nvPr/>
        </p:nvSpPr>
        <p:spPr>
          <a:xfrm>
            <a:off x="7277119" y="1314450"/>
            <a:ext cx="1143000" cy="1143000"/>
          </a:xfrm>
          <a:prstGeom prst="ellipse">
            <a:avLst/>
          </a:prstGeom>
          <a:solidFill>
            <a:srgbClr val="1D0254"/>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0" name="Google Shape;870;p107"/>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871" name="Google Shape;871;p107"/>
          <p:cNvSpPr txBox="1"/>
          <p:nvPr>
            <p:ph idx="1" type="subTitle"/>
          </p:nvPr>
        </p:nvSpPr>
        <p:spPr>
          <a:xfrm>
            <a:off x="6096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72" name="Google Shape;872;p107"/>
          <p:cNvSpPr txBox="1"/>
          <p:nvPr>
            <p:ph idx="2" type="subTitle"/>
          </p:nvPr>
        </p:nvSpPr>
        <p:spPr>
          <a:xfrm>
            <a:off x="6096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73" name="Google Shape;873;p107"/>
          <p:cNvSpPr txBox="1"/>
          <p:nvPr>
            <p:ph idx="3" type="subTitle"/>
          </p:nvPr>
        </p:nvSpPr>
        <p:spPr>
          <a:xfrm>
            <a:off x="22479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74" name="Google Shape;874;p107"/>
          <p:cNvSpPr txBox="1"/>
          <p:nvPr>
            <p:ph idx="4" type="subTitle"/>
          </p:nvPr>
        </p:nvSpPr>
        <p:spPr>
          <a:xfrm>
            <a:off x="22479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75" name="Google Shape;875;p107"/>
          <p:cNvSpPr txBox="1"/>
          <p:nvPr>
            <p:ph idx="5" type="subTitle"/>
          </p:nvPr>
        </p:nvSpPr>
        <p:spPr>
          <a:xfrm>
            <a:off x="38862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76" name="Google Shape;876;p107"/>
          <p:cNvSpPr txBox="1"/>
          <p:nvPr>
            <p:ph idx="6" type="subTitle"/>
          </p:nvPr>
        </p:nvSpPr>
        <p:spPr>
          <a:xfrm>
            <a:off x="38862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77" name="Google Shape;877;p107"/>
          <p:cNvSpPr txBox="1"/>
          <p:nvPr>
            <p:ph idx="7" type="subTitle"/>
          </p:nvPr>
        </p:nvSpPr>
        <p:spPr>
          <a:xfrm>
            <a:off x="55245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78" name="Google Shape;878;p107"/>
          <p:cNvSpPr txBox="1"/>
          <p:nvPr>
            <p:ph idx="8" type="subTitle"/>
          </p:nvPr>
        </p:nvSpPr>
        <p:spPr>
          <a:xfrm>
            <a:off x="55245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79" name="Google Shape;879;p107"/>
          <p:cNvSpPr txBox="1"/>
          <p:nvPr>
            <p:ph idx="9" type="subTitle"/>
          </p:nvPr>
        </p:nvSpPr>
        <p:spPr>
          <a:xfrm>
            <a:off x="71628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880" name="Google Shape;880;p107"/>
          <p:cNvSpPr txBox="1"/>
          <p:nvPr>
            <p:ph idx="13" type="subTitle"/>
          </p:nvPr>
        </p:nvSpPr>
        <p:spPr>
          <a:xfrm>
            <a:off x="71628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881" name="Google Shape;881;p107"/>
          <p:cNvSpPr/>
          <p:nvPr>
            <p:ph idx="14" type="pic"/>
          </p:nvPr>
        </p:nvSpPr>
        <p:spPr>
          <a:xfrm>
            <a:off x="723900" y="1308100"/>
            <a:ext cx="1143000" cy="1143000"/>
          </a:xfrm>
          <a:prstGeom prst="ellipse">
            <a:avLst/>
          </a:prstGeom>
          <a:noFill/>
          <a:ln>
            <a:noFill/>
          </a:ln>
        </p:spPr>
      </p:sp>
      <p:sp>
        <p:nvSpPr>
          <p:cNvPr id="882" name="Google Shape;882;p107"/>
          <p:cNvSpPr/>
          <p:nvPr>
            <p:ph idx="15" type="pic"/>
          </p:nvPr>
        </p:nvSpPr>
        <p:spPr>
          <a:xfrm>
            <a:off x="2362213" y="1308116"/>
            <a:ext cx="1143000" cy="1143000"/>
          </a:xfrm>
          <a:prstGeom prst="ellipse">
            <a:avLst/>
          </a:prstGeom>
          <a:noFill/>
          <a:ln>
            <a:noFill/>
          </a:ln>
        </p:spPr>
      </p:sp>
      <p:sp>
        <p:nvSpPr>
          <p:cNvPr id="883" name="Google Shape;883;p107"/>
          <p:cNvSpPr/>
          <p:nvPr>
            <p:ph idx="16" type="pic"/>
          </p:nvPr>
        </p:nvSpPr>
        <p:spPr>
          <a:xfrm>
            <a:off x="4000513" y="1308088"/>
            <a:ext cx="1143000" cy="1143000"/>
          </a:xfrm>
          <a:prstGeom prst="ellipse">
            <a:avLst/>
          </a:prstGeom>
          <a:noFill/>
          <a:ln>
            <a:noFill/>
          </a:ln>
        </p:spPr>
      </p:sp>
      <p:sp>
        <p:nvSpPr>
          <p:cNvPr id="884" name="Google Shape;884;p107"/>
          <p:cNvSpPr/>
          <p:nvPr>
            <p:ph idx="17" type="pic"/>
          </p:nvPr>
        </p:nvSpPr>
        <p:spPr>
          <a:xfrm>
            <a:off x="5638825" y="1314438"/>
            <a:ext cx="1143000" cy="1143000"/>
          </a:xfrm>
          <a:prstGeom prst="ellipse">
            <a:avLst/>
          </a:prstGeom>
          <a:noFill/>
          <a:ln>
            <a:noFill/>
          </a:ln>
        </p:spPr>
      </p:sp>
      <p:sp>
        <p:nvSpPr>
          <p:cNvPr id="885" name="Google Shape;885;p107"/>
          <p:cNvSpPr/>
          <p:nvPr>
            <p:ph idx="18" type="pic"/>
          </p:nvPr>
        </p:nvSpPr>
        <p:spPr>
          <a:xfrm>
            <a:off x="7277125" y="1314450"/>
            <a:ext cx="1143000" cy="1143000"/>
          </a:xfrm>
          <a:prstGeom prst="ellipse">
            <a:avLst/>
          </a:prstGeom>
          <a:noFill/>
          <a:ln>
            <a:noFill/>
          </a:ln>
        </p:spPr>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CUSTOM">
    <p:spTree>
      <p:nvGrpSpPr>
        <p:cNvPr id="886" name="Shape 886"/>
        <p:cNvGrpSpPr/>
        <p:nvPr/>
      </p:nvGrpSpPr>
      <p:grpSpPr>
        <a:xfrm>
          <a:off x="0" y="0"/>
          <a:ext cx="0" cy="0"/>
          <a:chOff x="0" y="0"/>
          <a:chExt cx="0" cy="0"/>
        </a:xfrm>
      </p:grpSpPr>
      <p:pic>
        <p:nvPicPr>
          <p:cNvPr id="887" name="Google Shape;887;p108"/>
          <p:cNvPicPr preferRelativeResize="0"/>
          <p:nvPr/>
        </p:nvPicPr>
        <p:blipFill rotWithShape="1">
          <a:blip r:embed="rId2">
            <a:alphaModFix/>
          </a:blip>
          <a:srcRect b="0" l="0" r="0" t="0"/>
          <a:stretch/>
        </p:blipFill>
        <p:spPr>
          <a:xfrm>
            <a:off x="0" y="-8"/>
            <a:ext cx="9143926" cy="5143501"/>
          </a:xfrm>
          <a:prstGeom prst="rect">
            <a:avLst/>
          </a:prstGeom>
          <a:noFill/>
          <a:ln>
            <a:noFill/>
          </a:ln>
        </p:spPr>
      </p:pic>
      <p:pic>
        <p:nvPicPr>
          <p:cNvPr id="888" name="Google Shape;888;p108"/>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889" name="Google Shape;889;p108"/>
          <p:cNvSpPr txBox="1"/>
          <p:nvPr>
            <p:ph idx="1" type="subTitle"/>
          </p:nvPr>
        </p:nvSpPr>
        <p:spPr>
          <a:xfrm>
            <a:off x="3712900" y="1556046"/>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890" name="Google Shape;890;p108"/>
          <p:cNvSpPr txBox="1"/>
          <p:nvPr>
            <p:ph idx="2" type="subTitle"/>
          </p:nvPr>
        </p:nvSpPr>
        <p:spPr>
          <a:xfrm>
            <a:off x="3712900" y="2386965"/>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891" name="Google Shape;891;p108"/>
          <p:cNvSpPr txBox="1"/>
          <p:nvPr>
            <p:ph idx="3" type="subTitle"/>
          </p:nvPr>
        </p:nvSpPr>
        <p:spPr>
          <a:xfrm>
            <a:off x="3712900" y="3232098"/>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892" name="Google Shape;892;p108"/>
          <p:cNvSpPr txBox="1"/>
          <p:nvPr>
            <p:ph idx="4" type="subTitle"/>
          </p:nvPr>
        </p:nvSpPr>
        <p:spPr>
          <a:xfrm>
            <a:off x="3712900" y="4068534"/>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893" name="Google Shape;893;p108"/>
          <p:cNvSpPr txBox="1"/>
          <p:nvPr>
            <p:ph idx="5" type="subTitle"/>
          </p:nvPr>
        </p:nvSpPr>
        <p:spPr>
          <a:xfrm>
            <a:off x="5028179" y="1473711"/>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94" name="Google Shape;894;p108"/>
          <p:cNvSpPr txBox="1"/>
          <p:nvPr>
            <p:ph idx="6" type="subTitle"/>
          </p:nvPr>
        </p:nvSpPr>
        <p:spPr>
          <a:xfrm>
            <a:off x="5028179" y="230829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95" name="Google Shape;895;p108"/>
          <p:cNvSpPr txBox="1"/>
          <p:nvPr>
            <p:ph idx="7" type="subTitle"/>
          </p:nvPr>
        </p:nvSpPr>
        <p:spPr>
          <a:xfrm>
            <a:off x="5028179" y="3142905"/>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96" name="Google Shape;896;p108"/>
          <p:cNvSpPr txBox="1"/>
          <p:nvPr>
            <p:ph idx="8" type="subTitle"/>
          </p:nvPr>
        </p:nvSpPr>
        <p:spPr>
          <a:xfrm>
            <a:off x="5028179" y="398068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897" name="Google Shape;897;p108"/>
          <p:cNvSpPr txBox="1"/>
          <p:nvPr>
            <p:ph idx="9" type="subTitle"/>
          </p:nvPr>
        </p:nvSpPr>
        <p:spPr>
          <a:xfrm>
            <a:off x="457204" y="457198"/>
            <a:ext cx="2743200" cy="457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600"/>
              <a:buNone/>
              <a:defRPr sz="1600">
                <a:solidFill>
                  <a:schemeClr val="lt1"/>
                </a:solidFill>
              </a:defRPr>
            </a:lvl2pPr>
            <a:lvl3pPr lvl="2">
              <a:spcBef>
                <a:spcPts val="0"/>
              </a:spcBef>
              <a:spcAft>
                <a:spcPts val="0"/>
              </a:spcAft>
              <a:buClr>
                <a:schemeClr val="lt1"/>
              </a:buClr>
              <a:buSzPts val="1600"/>
              <a:buNone/>
              <a:defRPr sz="1600">
                <a:solidFill>
                  <a:schemeClr val="lt1"/>
                </a:solidFill>
              </a:defRPr>
            </a:lvl3pPr>
            <a:lvl4pPr lvl="3">
              <a:spcBef>
                <a:spcPts val="0"/>
              </a:spcBef>
              <a:spcAft>
                <a:spcPts val="0"/>
              </a:spcAft>
              <a:buClr>
                <a:schemeClr val="lt1"/>
              </a:buClr>
              <a:buSzPts val="1600"/>
              <a:buNone/>
              <a:defRPr sz="1600">
                <a:solidFill>
                  <a:schemeClr val="lt1"/>
                </a:solidFill>
              </a:defRPr>
            </a:lvl4pPr>
            <a:lvl5pPr lvl="4">
              <a:spcBef>
                <a:spcPts val="0"/>
              </a:spcBef>
              <a:spcAft>
                <a:spcPts val="0"/>
              </a:spcAft>
              <a:buClr>
                <a:schemeClr val="lt1"/>
              </a:buClr>
              <a:buSzPts val="1600"/>
              <a:buNone/>
              <a:defRPr sz="1600">
                <a:solidFill>
                  <a:schemeClr val="lt1"/>
                </a:solidFill>
              </a:defRPr>
            </a:lvl5pPr>
            <a:lvl6pPr lvl="5">
              <a:spcBef>
                <a:spcPts val="0"/>
              </a:spcBef>
              <a:spcAft>
                <a:spcPts val="0"/>
              </a:spcAft>
              <a:buClr>
                <a:schemeClr val="lt1"/>
              </a:buClr>
              <a:buSzPts val="1600"/>
              <a:buNone/>
              <a:defRPr sz="1600">
                <a:solidFill>
                  <a:schemeClr val="lt1"/>
                </a:solidFill>
              </a:defRPr>
            </a:lvl6pPr>
            <a:lvl7pPr lvl="6">
              <a:spcBef>
                <a:spcPts val="0"/>
              </a:spcBef>
              <a:spcAft>
                <a:spcPts val="0"/>
              </a:spcAft>
              <a:buClr>
                <a:schemeClr val="lt1"/>
              </a:buClr>
              <a:buSzPts val="1600"/>
              <a:buNone/>
              <a:defRPr sz="1600">
                <a:solidFill>
                  <a:schemeClr val="lt1"/>
                </a:solidFill>
              </a:defRPr>
            </a:lvl7pPr>
            <a:lvl8pPr lvl="7">
              <a:spcBef>
                <a:spcPts val="0"/>
              </a:spcBef>
              <a:spcAft>
                <a:spcPts val="0"/>
              </a:spcAft>
              <a:buClr>
                <a:schemeClr val="lt1"/>
              </a:buClr>
              <a:buSzPts val="1600"/>
              <a:buNone/>
              <a:defRPr sz="1600">
                <a:solidFill>
                  <a:schemeClr val="lt1"/>
                </a:solidFill>
              </a:defRPr>
            </a:lvl8pPr>
            <a:lvl9pPr lvl="8">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CUSTOM_1">
    <p:bg>
      <p:bgPr>
        <a:solidFill>
          <a:srgbClr val="3E0075"/>
        </a:solidFill>
      </p:bgPr>
    </p:bg>
    <p:spTree>
      <p:nvGrpSpPr>
        <p:cNvPr id="898" name="Shape 898"/>
        <p:cNvGrpSpPr/>
        <p:nvPr/>
      </p:nvGrpSpPr>
      <p:grpSpPr>
        <a:xfrm>
          <a:off x="0" y="0"/>
          <a:ext cx="0" cy="0"/>
          <a:chOff x="0" y="0"/>
          <a:chExt cx="0" cy="0"/>
        </a:xfrm>
      </p:grpSpPr>
      <p:pic>
        <p:nvPicPr>
          <p:cNvPr id="899" name="Google Shape;899;p109"/>
          <p:cNvPicPr preferRelativeResize="0"/>
          <p:nvPr/>
        </p:nvPicPr>
        <p:blipFill rotWithShape="1">
          <a:blip r:embed="rId2">
            <a:alphaModFix/>
          </a:blip>
          <a:srcRect b="0" l="0" r="0" t="0"/>
          <a:stretch/>
        </p:blipFill>
        <p:spPr>
          <a:xfrm>
            <a:off x="0" y="-8"/>
            <a:ext cx="9143926" cy="5143501"/>
          </a:xfrm>
          <a:prstGeom prst="rect">
            <a:avLst/>
          </a:prstGeom>
          <a:noFill/>
          <a:ln>
            <a:noFill/>
          </a:ln>
        </p:spPr>
      </p:pic>
      <p:pic>
        <p:nvPicPr>
          <p:cNvPr id="900" name="Google Shape;900;p109"/>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901" name="Google Shape;901;p109"/>
          <p:cNvSpPr txBox="1"/>
          <p:nvPr>
            <p:ph idx="1" type="subTitle"/>
          </p:nvPr>
        </p:nvSpPr>
        <p:spPr>
          <a:xfrm>
            <a:off x="3712900" y="1556046"/>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02" name="Google Shape;902;p109"/>
          <p:cNvSpPr txBox="1"/>
          <p:nvPr>
            <p:ph idx="2" type="subTitle"/>
          </p:nvPr>
        </p:nvSpPr>
        <p:spPr>
          <a:xfrm>
            <a:off x="3712900" y="2386965"/>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03" name="Google Shape;903;p109"/>
          <p:cNvSpPr txBox="1"/>
          <p:nvPr>
            <p:ph idx="3" type="subTitle"/>
          </p:nvPr>
        </p:nvSpPr>
        <p:spPr>
          <a:xfrm>
            <a:off x="3712900" y="3232098"/>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04" name="Google Shape;904;p109"/>
          <p:cNvSpPr txBox="1"/>
          <p:nvPr>
            <p:ph idx="4" type="subTitle"/>
          </p:nvPr>
        </p:nvSpPr>
        <p:spPr>
          <a:xfrm>
            <a:off x="3712900" y="4068534"/>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05" name="Google Shape;905;p109"/>
          <p:cNvSpPr txBox="1"/>
          <p:nvPr>
            <p:ph idx="5" type="subTitle"/>
          </p:nvPr>
        </p:nvSpPr>
        <p:spPr>
          <a:xfrm>
            <a:off x="457204" y="457198"/>
            <a:ext cx="2743200" cy="457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600"/>
              <a:buNone/>
              <a:defRPr sz="1600">
                <a:solidFill>
                  <a:schemeClr val="lt1"/>
                </a:solidFill>
              </a:defRPr>
            </a:lvl2pPr>
            <a:lvl3pPr lvl="2">
              <a:spcBef>
                <a:spcPts val="0"/>
              </a:spcBef>
              <a:spcAft>
                <a:spcPts val="0"/>
              </a:spcAft>
              <a:buClr>
                <a:schemeClr val="lt1"/>
              </a:buClr>
              <a:buSzPts val="1600"/>
              <a:buNone/>
              <a:defRPr sz="1600">
                <a:solidFill>
                  <a:schemeClr val="lt1"/>
                </a:solidFill>
              </a:defRPr>
            </a:lvl3pPr>
            <a:lvl4pPr lvl="3">
              <a:spcBef>
                <a:spcPts val="0"/>
              </a:spcBef>
              <a:spcAft>
                <a:spcPts val="0"/>
              </a:spcAft>
              <a:buClr>
                <a:schemeClr val="lt1"/>
              </a:buClr>
              <a:buSzPts val="1600"/>
              <a:buNone/>
              <a:defRPr sz="1600">
                <a:solidFill>
                  <a:schemeClr val="lt1"/>
                </a:solidFill>
              </a:defRPr>
            </a:lvl4pPr>
            <a:lvl5pPr lvl="4">
              <a:spcBef>
                <a:spcPts val="0"/>
              </a:spcBef>
              <a:spcAft>
                <a:spcPts val="0"/>
              </a:spcAft>
              <a:buClr>
                <a:schemeClr val="lt1"/>
              </a:buClr>
              <a:buSzPts val="1600"/>
              <a:buNone/>
              <a:defRPr sz="1600">
                <a:solidFill>
                  <a:schemeClr val="lt1"/>
                </a:solidFill>
              </a:defRPr>
            </a:lvl5pPr>
            <a:lvl6pPr lvl="5">
              <a:spcBef>
                <a:spcPts val="0"/>
              </a:spcBef>
              <a:spcAft>
                <a:spcPts val="0"/>
              </a:spcAft>
              <a:buClr>
                <a:schemeClr val="lt1"/>
              </a:buClr>
              <a:buSzPts val="1600"/>
              <a:buNone/>
              <a:defRPr sz="1600">
                <a:solidFill>
                  <a:schemeClr val="lt1"/>
                </a:solidFill>
              </a:defRPr>
            </a:lvl6pPr>
            <a:lvl7pPr lvl="6">
              <a:spcBef>
                <a:spcPts val="0"/>
              </a:spcBef>
              <a:spcAft>
                <a:spcPts val="0"/>
              </a:spcAft>
              <a:buClr>
                <a:schemeClr val="lt1"/>
              </a:buClr>
              <a:buSzPts val="1600"/>
              <a:buNone/>
              <a:defRPr sz="1600">
                <a:solidFill>
                  <a:schemeClr val="lt1"/>
                </a:solidFill>
              </a:defRPr>
            </a:lvl7pPr>
            <a:lvl8pPr lvl="7">
              <a:spcBef>
                <a:spcPts val="0"/>
              </a:spcBef>
              <a:spcAft>
                <a:spcPts val="0"/>
              </a:spcAft>
              <a:buClr>
                <a:schemeClr val="lt1"/>
              </a:buClr>
              <a:buSzPts val="1600"/>
              <a:buNone/>
              <a:defRPr sz="1600">
                <a:solidFill>
                  <a:schemeClr val="lt1"/>
                </a:solidFill>
              </a:defRPr>
            </a:lvl8pPr>
            <a:lvl9pPr lvl="8">
              <a:spcBef>
                <a:spcPts val="0"/>
              </a:spcBef>
              <a:spcAft>
                <a:spcPts val="0"/>
              </a:spcAft>
              <a:buClr>
                <a:schemeClr val="lt1"/>
              </a:buClr>
              <a:buSzPts val="1600"/>
              <a:buNone/>
              <a:defRPr sz="1600">
                <a:solidFill>
                  <a:schemeClr val="lt1"/>
                </a:solidFill>
              </a:defRPr>
            </a:lvl9pPr>
          </a:lstStyle>
          <a:p/>
        </p:txBody>
      </p:sp>
      <p:sp>
        <p:nvSpPr>
          <p:cNvPr id="906" name="Google Shape;906;p109"/>
          <p:cNvSpPr txBox="1"/>
          <p:nvPr>
            <p:ph idx="6" type="subTitle"/>
          </p:nvPr>
        </p:nvSpPr>
        <p:spPr>
          <a:xfrm>
            <a:off x="5028179" y="1473711"/>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907" name="Google Shape;907;p109"/>
          <p:cNvSpPr txBox="1"/>
          <p:nvPr>
            <p:ph idx="7" type="subTitle"/>
          </p:nvPr>
        </p:nvSpPr>
        <p:spPr>
          <a:xfrm>
            <a:off x="5028179" y="230829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908" name="Google Shape;908;p109"/>
          <p:cNvSpPr txBox="1"/>
          <p:nvPr>
            <p:ph idx="8" type="subTitle"/>
          </p:nvPr>
        </p:nvSpPr>
        <p:spPr>
          <a:xfrm>
            <a:off x="5028179" y="3142905"/>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909" name="Google Shape;909;p109"/>
          <p:cNvSpPr txBox="1"/>
          <p:nvPr>
            <p:ph idx="9" type="subTitle"/>
          </p:nvPr>
        </p:nvSpPr>
        <p:spPr>
          <a:xfrm>
            <a:off x="5028179" y="398068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p:cSld name="CUSTOM_1_3">
    <p:bg>
      <p:bgPr>
        <a:solidFill>
          <a:srgbClr val="3E0075"/>
        </a:solidFill>
      </p:bgPr>
    </p:bg>
    <p:spTree>
      <p:nvGrpSpPr>
        <p:cNvPr id="910" name="Shape 910"/>
        <p:cNvGrpSpPr/>
        <p:nvPr/>
      </p:nvGrpSpPr>
      <p:grpSpPr>
        <a:xfrm>
          <a:off x="0" y="0"/>
          <a:ext cx="0" cy="0"/>
          <a:chOff x="0" y="0"/>
          <a:chExt cx="0" cy="0"/>
        </a:xfrm>
      </p:grpSpPr>
      <p:pic>
        <p:nvPicPr>
          <p:cNvPr id="911" name="Google Shape;911;p110"/>
          <p:cNvPicPr preferRelativeResize="0"/>
          <p:nvPr/>
        </p:nvPicPr>
        <p:blipFill rotWithShape="1">
          <a:blip r:embed="rId2">
            <a:alphaModFix/>
          </a:blip>
          <a:srcRect b="0" l="0" r="0" t="0"/>
          <a:stretch/>
        </p:blipFill>
        <p:spPr>
          <a:xfrm>
            <a:off x="0" y="-8"/>
            <a:ext cx="9143926" cy="5143501"/>
          </a:xfrm>
          <a:prstGeom prst="rect">
            <a:avLst/>
          </a:prstGeom>
          <a:noFill/>
          <a:ln>
            <a:noFill/>
          </a:ln>
        </p:spPr>
      </p:pic>
      <p:pic>
        <p:nvPicPr>
          <p:cNvPr id="912" name="Google Shape;912;p110"/>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913" name="Google Shape;913;p110"/>
          <p:cNvSpPr txBox="1"/>
          <p:nvPr>
            <p:ph idx="1" type="subTitle"/>
          </p:nvPr>
        </p:nvSpPr>
        <p:spPr>
          <a:xfrm>
            <a:off x="3712900" y="1556046"/>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14" name="Google Shape;914;p110"/>
          <p:cNvSpPr txBox="1"/>
          <p:nvPr>
            <p:ph idx="2" type="subTitle"/>
          </p:nvPr>
        </p:nvSpPr>
        <p:spPr>
          <a:xfrm>
            <a:off x="3712900" y="2386965"/>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15" name="Google Shape;915;p110"/>
          <p:cNvSpPr txBox="1"/>
          <p:nvPr>
            <p:ph idx="3" type="subTitle"/>
          </p:nvPr>
        </p:nvSpPr>
        <p:spPr>
          <a:xfrm>
            <a:off x="3712900" y="3232098"/>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16" name="Google Shape;916;p110"/>
          <p:cNvSpPr txBox="1"/>
          <p:nvPr>
            <p:ph idx="4" type="subTitle"/>
          </p:nvPr>
        </p:nvSpPr>
        <p:spPr>
          <a:xfrm>
            <a:off x="3712900" y="4068534"/>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917" name="Google Shape;917;p110"/>
          <p:cNvSpPr txBox="1"/>
          <p:nvPr>
            <p:ph idx="5" type="subTitle"/>
          </p:nvPr>
        </p:nvSpPr>
        <p:spPr>
          <a:xfrm>
            <a:off x="457204" y="457198"/>
            <a:ext cx="2743200" cy="457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600"/>
              <a:buNone/>
              <a:defRPr sz="1600">
                <a:solidFill>
                  <a:schemeClr val="lt1"/>
                </a:solidFill>
              </a:defRPr>
            </a:lvl2pPr>
            <a:lvl3pPr lvl="2">
              <a:spcBef>
                <a:spcPts val="0"/>
              </a:spcBef>
              <a:spcAft>
                <a:spcPts val="0"/>
              </a:spcAft>
              <a:buClr>
                <a:schemeClr val="lt1"/>
              </a:buClr>
              <a:buSzPts val="1600"/>
              <a:buNone/>
              <a:defRPr sz="1600">
                <a:solidFill>
                  <a:schemeClr val="lt1"/>
                </a:solidFill>
              </a:defRPr>
            </a:lvl3pPr>
            <a:lvl4pPr lvl="3">
              <a:spcBef>
                <a:spcPts val="0"/>
              </a:spcBef>
              <a:spcAft>
                <a:spcPts val="0"/>
              </a:spcAft>
              <a:buClr>
                <a:schemeClr val="lt1"/>
              </a:buClr>
              <a:buSzPts val="1600"/>
              <a:buNone/>
              <a:defRPr sz="1600">
                <a:solidFill>
                  <a:schemeClr val="lt1"/>
                </a:solidFill>
              </a:defRPr>
            </a:lvl4pPr>
            <a:lvl5pPr lvl="4">
              <a:spcBef>
                <a:spcPts val="0"/>
              </a:spcBef>
              <a:spcAft>
                <a:spcPts val="0"/>
              </a:spcAft>
              <a:buClr>
                <a:schemeClr val="lt1"/>
              </a:buClr>
              <a:buSzPts val="1600"/>
              <a:buNone/>
              <a:defRPr sz="1600">
                <a:solidFill>
                  <a:schemeClr val="lt1"/>
                </a:solidFill>
              </a:defRPr>
            </a:lvl5pPr>
            <a:lvl6pPr lvl="5">
              <a:spcBef>
                <a:spcPts val="0"/>
              </a:spcBef>
              <a:spcAft>
                <a:spcPts val="0"/>
              </a:spcAft>
              <a:buClr>
                <a:schemeClr val="lt1"/>
              </a:buClr>
              <a:buSzPts val="1600"/>
              <a:buNone/>
              <a:defRPr sz="1600">
                <a:solidFill>
                  <a:schemeClr val="lt1"/>
                </a:solidFill>
              </a:defRPr>
            </a:lvl6pPr>
            <a:lvl7pPr lvl="6">
              <a:spcBef>
                <a:spcPts val="0"/>
              </a:spcBef>
              <a:spcAft>
                <a:spcPts val="0"/>
              </a:spcAft>
              <a:buClr>
                <a:schemeClr val="lt1"/>
              </a:buClr>
              <a:buSzPts val="1600"/>
              <a:buNone/>
              <a:defRPr sz="1600">
                <a:solidFill>
                  <a:schemeClr val="lt1"/>
                </a:solidFill>
              </a:defRPr>
            </a:lvl7pPr>
            <a:lvl8pPr lvl="7">
              <a:spcBef>
                <a:spcPts val="0"/>
              </a:spcBef>
              <a:spcAft>
                <a:spcPts val="0"/>
              </a:spcAft>
              <a:buClr>
                <a:schemeClr val="lt1"/>
              </a:buClr>
              <a:buSzPts val="1600"/>
              <a:buNone/>
              <a:defRPr sz="1600">
                <a:solidFill>
                  <a:schemeClr val="lt1"/>
                </a:solidFill>
              </a:defRPr>
            </a:lvl8pPr>
            <a:lvl9pPr lvl="8">
              <a:spcBef>
                <a:spcPts val="0"/>
              </a:spcBef>
              <a:spcAft>
                <a:spcPts val="0"/>
              </a:spcAft>
              <a:buClr>
                <a:schemeClr val="lt1"/>
              </a:buClr>
              <a:buSzPts val="1600"/>
              <a:buNone/>
              <a:defRPr sz="1600">
                <a:solidFill>
                  <a:schemeClr val="lt1"/>
                </a:solidFill>
              </a:defRPr>
            </a:lvl9pPr>
          </a:lstStyle>
          <a:p/>
        </p:txBody>
      </p:sp>
      <p:sp>
        <p:nvSpPr>
          <p:cNvPr id="918" name="Google Shape;918;p110"/>
          <p:cNvSpPr txBox="1"/>
          <p:nvPr>
            <p:ph idx="6" type="subTitle"/>
          </p:nvPr>
        </p:nvSpPr>
        <p:spPr>
          <a:xfrm>
            <a:off x="5028179" y="1473711"/>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919" name="Google Shape;919;p110"/>
          <p:cNvSpPr txBox="1"/>
          <p:nvPr>
            <p:ph idx="7" type="subTitle"/>
          </p:nvPr>
        </p:nvSpPr>
        <p:spPr>
          <a:xfrm>
            <a:off x="5028179" y="230829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920" name="Google Shape;920;p110"/>
          <p:cNvSpPr txBox="1"/>
          <p:nvPr>
            <p:ph idx="8" type="subTitle"/>
          </p:nvPr>
        </p:nvSpPr>
        <p:spPr>
          <a:xfrm>
            <a:off x="5028179" y="3142905"/>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921" name="Google Shape;921;p110"/>
          <p:cNvSpPr txBox="1"/>
          <p:nvPr>
            <p:ph idx="9" type="subTitle"/>
          </p:nvPr>
        </p:nvSpPr>
        <p:spPr>
          <a:xfrm>
            <a:off x="5028179" y="398068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p:cSld name="CUSTOM_2">
    <p:bg>
      <p:bgPr>
        <a:solidFill>
          <a:srgbClr val="3E0075"/>
        </a:solidFill>
      </p:bgPr>
    </p:bg>
    <p:spTree>
      <p:nvGrpSpPr>
        <p:cNvPr id="922" name="Shape 922"/>
        <p:cNvGrpSpPr/>
        <p:nvPr/>
      </p:nvGrpSpPr>
      <p:grpSpPr>
        <a:xfrm>
          <a:off x="0" y="0"/>
          <a:ext cx="0" cy="0"/>
          <a:chOff x="0" y="0"/>
          <a:chExt cx="0" cy="0"/>
        </a:xfrm>
      </p:grpSpPr>
      <p:pic>
        <p:nvPicPr>
          <p:cNvPr id="923" name="Google Shape;923;p111"/>
          <p:cNvPicPr preferRelativeResize="0"/>
          <p:nvPr/>
        </p:nvPicPr>
        <p:blipFill rotWithShape="1">
          <a:blip r:embed="rId2">
            <a:alphaModFix/>
          </a:blip>
          <a:srcRect b="1479" l="0" r="0" t="-1480"/>
          <a:stretch/>
        </p:blipFill>
        <p:spPr>
          <a:xfrm>
            <a:off x="0" y="200"/>
            <a:ext cx="9144003" cy="5143300"/>
          </a:xfrm>
          <a:prstGeom prst="rect">
            <a:avLst/>
          </a:prstGeom>
          <a:noFill/>
          <a:ln>
            <a:noFill/>
          </a:ln>
        </p:spPr>
      </p:pic>
      <p:sp>
        <p:nvSpPr>
          <p:cNvPr id="924" name="Google Shape;924;p111"/>
          <p:cNvSpPr txBox="1"/>
          <p:nvPr>
            <p:ph idx="1" type="subTitle"/>
          </p:nvPr>
        </p:nvSpPr>
        <p:spPr>
          <a:xfrm>
            <a:off x="457200" y="462150"/>
            <a:ext cx="1283700" cy="173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pic>
        <p:nvPicPr>
          <p:cNvPr id="925" name="Google Shape;925;p111"/>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926" name="Google Shape;926;p111"/>
          <p:cNvSpPr txBox="1"/>
          <p:nvPr>
            <p:ph type="title"/>
          </p:nvPr>
        </p:nvSpPr>
        <p:spPr>
          <a:xfrm>
            <a:off x="457200" y="1769320"/>
            <a:ext cx="49488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p:cSld name="CUSTOM_2_1">
    <p:bg>
      <p:bgPr>
        <a:solidFill>
          <a:srgbClr val="3E0075"/>
        </a:solidFill>
      </p:bgPr>
    </p:bg>
    <p:spTree>
      <p:nvGrpSpPr>
        <p:cNvPr id="927" name="Shape 927"/>
        <p:cNvGrpSpPr/>
        <p:nvPr/>
      </p:nvGrpSpPr>
      <p:grpSpPr>
        <a:xfrm>
          <a:off x="0" y="0"/>
          <a:ext cx="0" cy="0"/>
          <a:chOff x="0" y="0"/>
          <a:chExt cx="0" cy="0"/>
        </a:xfrm>
      </p:grpSpPr>
      <p:pic>
        <p:nvPicPr>
          <p:cNvPr id="928" name="Google Shape;928;p112"/>
          <p:cNvPicPr preferRelativeResize="0"/>
          <p:nvPr/>
        </p:nvPicPr>
        <p:blipFill rotWithShape="1">
          <a:blip r:embed="rId2">
            <a:alphaModFix/>
          </a:blip>
          <a:srcRect b="1479" l="0" r="0" t="-1480"/>
          <a:stretch/>
        </p:blipFill>
        <p:spPr>
          <a:xfrm>
            <a:off x="0" y="25"/>
            <a:ext cx="9144003" cy="5143501"/>
          </a:xfrm>
          <a:prstGeom prst="rect">
            <a:avLst/>
          </a:prstGeom>
          <a:noFill/>
          <a:ln>
            <a:noFill/>
          </a:ln>
        </p:spPr>
      </p:pic>
      <p:sp>
        <p:nvSpPr>
          <p:cNvPr id="929" name="Google Shape;929;p112"/>
          <p:cNvSpPr txBox="1"/>
          <p:nvPr>
            <p:ph idx="1" type="subTitle"/>
          </p:nvPr>
        </p:nvSpPr>
        <p:spPr>
          <a:xfrm>
            <a:off x="457200" y="462150"/>
            <a:ext cx="1283700" cy="173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pic>
        <p:nvPicPr>
          <p:cNvPr id="930" name="Google Shape;930;p11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931" name="Google Shape;931;p112"/>
          <p:cNvSpPr txBox="1"/>
          <p:nvPr>
            <p:ph type="title"/>
          </p:nvPr>
        </p:nvSpPr>
        <p:spPr>
          <a:xfrm>
            <a:off x="457200" y="1769320"/>
            <a:ext cx="49488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CUSTOM_2_1_1">
    <p:bg>
      <p:bgPr>
        <a:solidFill>
          <a:srgbClr val="8039DF"/>
        </a:solidFill>
      </p:bgPr>
    </p:bg>
    <p:spTree>
      <p:nvGrpSpPr>
        <p:cNvPr id="932" name="Shape 932"/>
        <p:cNvGrpSpPr/>
        <p:nvPr/>
      </p:nvGrpSpPr>
      <p:grpSpPr>
        <a:xfrm>
          <a:off x="0" y="0"/>
          <a:ext cx="0" cy="0"/>
          <a:chOff x="0" y="0"/>
          <a:chExt cx="0" cy="0"/>
        </a:xfrm>
      </p:grpSpPr>
      <p:pic>
        <p:nvPicPr>
          <p:cNvPr id="933" name="Google Shape;933;p113"/>
          <p:cNvPicPr preferRelativeResize="0"/>
          <p:nvPr/>
        </p:nvPicPr>
        <p:blipFill rotWithShape="1">
          <a:blip r:embed="rId2">
            <a:alphaModFix/>
          </a:blip>
          <a:srcRect b="1479" l="0" r="0" t="-1480"/>
          <a:stretch/>
        </p:blipFill>
        <p:spPr>
          <a:xfrm>
            <a:off x="0" y="25"/>
            <a:ext cx="9144003" cy="5143501"/>
          </a:xfrm>
          <a:prstGeom prst="rect">
            <a:avLst/>
          </a:prstGeom>
          <a:noFill/>
          <a:ln>
            <a:noFill/>
          </a:ln>
        </p:spPr>
      </p:pic>
      <p:sp>
        <p:nvSpPr>
          <p:cNvPr id="934" name="Google Shape;934;p113"/>
          <p:cNvSpPr txBox="1"/>
          <p:nvPr>
            <p:ph idx="1" type="subTitle"/>
          </p:nvPr>
        </p:nvSpPr>
        <p:spPr>
          <a:xfrm>
            <a:off x="457200" y="462150"/>
            <a:ext cx="1283700" cy="173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pic>
        <p:nvPicPr>
          <p:cNvPr id="935" name="Google Shape;935;p113"/>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936" name="Google Shape;936;p113"/>
          <p:cNvSpPr txBox="1"/>
          <p:nvPr>
            <p:ph type="title"/>
          </p:nvPr>
        </p:nvSpPr>
        <p:spPr>
          <a:xfrm>
            <a:off x="457200" y="1769320"/>
            <a:ext cx="49488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1">
  <p:cSld name="CUSTOM_3">
    <p:bg>
      <p:bgPr>
        <a:solidFill>
          <a:srgbClr val="3E0075"/>
        </a:solidFill>
      </p:bgPr>
    </p:bg>
    <p:spTree>
      <p:nvGrpSpPr>
        <p:cNvPr id="937" name="Shape 937"/>
        <p:cNvGrpSpPr/>
        <p:nvPr/>
      </p:nvGrpSpPr>
      <p:grpSpPr>
        <a:xfrm>
          <a:off x="0" y="0"/>
          <a:ext cx="0" cy="0"/>
          <a:chOff x="0" y="0"/>
          <a:chExt cx="0" cy="0"/>
        </a:xfrm>
      </p:grpSpPr>
      <p:sp>
        <p:nvSpPr>
          <p:cNvPr id="938" name="Google Shape;938;p114"/>
          <p:cNvSpPr/>
          <p:nvPr/>
        </p:nvSpPr>
        <p:spPr>
          <a:xfrm>
            <a:off x="3585038" y="3809026"/>
            <a:ext cx="259500" cy="2595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14"/>
          <p:cNvSpPr/>
          <p:nvPr/>
        </p:nvSpPr>
        <p:spPr>
          <a:xfrm>
            <a:off x="5642119" y="1076375"/>
            <a:ext cx="247800" cy="24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14"/>
          <p:cNvSpPr/>
          <p:nvPr/>
        </p:nvSpPr>
        <p:spPr>
          <a:xfrm>
            <a:off x="6142154" y="971975"/>
            <a:ext cx="456600" cy="456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14"/>
          <p:cNvSpPr/>
          <p:nvPr/>
        </p:nvSpPr>
        <p:spPr>
          <a:xfrm rot="10800000">
            <a:off x="5200500" y="3732976"/>
            <a:ext cx="411600" cy="411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14"/>
          <p:cNvSpPr/>
          <p:nvPr/>
        </p:nvSpPr>
        <p:spPr>
          <a:xfrm>
            <a:off x="3042675" y="1018800"/>
            <a:ext cx="363000" cy="363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14"/>
          <p:cNvSpPr/>
          <p:nvPr/>
        </p:nvSpPr>
        <p:spPr>
          <a:xfrm>
            <a:off x="-116575" y="3796426"/>
            <a:ext cx="284400" cy="2847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14"/>
          <p:cNvSpPr/>
          <p:nvPr/>
        </p:nvSpPr>
        <p:spPr>
          <a:xfrm rot="10800000">
            <a:off x="234325"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14"/>
          <p:cNvSpPr/>
          <p:nvPr/>
        </p:nvSpPr>
        <p:spPr>
          <a:xfrm>
            <a:off x="6960050" y="1058100"/>
            <a:ext cx="284400" cy="2844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14"/>
          <p:cNvSpPr/>
          <p:nvPr/>
        </p:nvSpPr>
        <p:spPr>
          <a:xfrm rot="10800000">
            <a:off x="7891425"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14"/>
          <p:cNvSpPr/>
          <p:nvPr/>
        </p:nvSpPr>
        <p:spPr>
          <a:xfrm>
            <a:off x="8078854" y="971975"/>
            <a:ext cx="456600" cy="456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14"/>
          <p:cNvSpPr/>
          <p:nvPr/>
        </p:nvSpPr>
        <p:spPr>
          <a:xfrm>
            <a:off x="9010469" y="1076375"/>
            <a:ext cx="247800" cy="2478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14"/>
          <p:cNvSpPr/>
          <p:nvPr/>
        </p:nvSpPr>
        <p:spPr>
          <a:xfrm rot="10800000">
            <a:off x="6365500" y="3857626"/>
            <a:ext cx="162300" cy="1623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14"/>
          <p:cNvSpPr/>
          <p:nvPr/>
        </p:nvSpPr>
        <p:spPr>
          <a:xfrm>
            <a:off x="6462700" y="3757276"/>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14"/>
          <p:cNvSpPr/>
          <p:nvPr/>
        </p:nvSpPr>
        <p:spPr>
          <a:xfrm>
            <a:off x="7634900" y="3809026"/>
            <a:ext cx="259500" cy="2595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14"/>
          <p:cNvSpPr/>
          <p:nvPr/>
        </p:nvSpPr>
        <p:spPr>
          <a:xfrm>
            <a:off x="8514950" y="3796426"/>
            <a:ext cx="284400" cy="2847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14"/>
          <p:cNvSpPr/>
          <p:nvPr/>
        </p:nvSpPr>
        <p:spPr>
          <a:xfrm>
            <a:off x="8779800" y="3710475"/>
            <a:ext cx="456600" cy="456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14"/>
          <p:cNvSpPr/>
          <p:nvPr/>
        </p:nvSpPr>
        <p:spPr>
          <a:xfrm>
            <a:off x="609800" y="972000"/>
            <a:ext cx="456600" cy="4566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14"/>
          <p:cNvSpPr/>
          <p:nvPr/>
        </p:nvSpPr>
        <p:spPr>
          <a:xfrm>
            <a:off x="1506125" y="1058100"/>
            <a:ext cx="284400" cy="2844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14"/>
          <p:cNvSpPr/>
          <p:nvPr/>
        </p:nvSpPr>
        <p:spPr>
          <a:xfrm>
            <a:off x="2702325" y="972000"/>
            <a:ext cx="456600" cy="456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57" name="Google Shape;957;p114"/>
          <p:cNvSpPr/>
          <p:nvPr/>
        </p:nvSpPr>
        <p:spPr>
          <a:xfrm rot="10800000">
            <a:off x="4336200"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14"/>
          <p:cNvSpPr/>
          <p:nvPr/>
        </p:nvSpPr>
        <p:spPr>
          <a:xfrm rot="10800000">
            <a:off x="4023425" y="1018800"/>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14"/>
          <p:cNvSpPr/>
          <p:nvPr/>
        </p:nvSpPr>
        <p:spPr>
          <a:xfrm rot="10800000">
            <a:off x="5856550" y="971850"/>
            <a:ext cx="456300" cy="456900"/>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14"/>
          <p:cNvSpPr/>
          <p:nvPr/>
        </p:nvSpPr>
        <p:spPr>
          <a:xfrm rot="10800000">
            <a:off x="5040598" y="3824476"/>
            <a:ext cx="228600" cy="228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61" name="Google Shape;961;p114"/>
          <p:cNvSpPr/>
          <p:nvPr/>
        </p:nvSpPr>
        <p:spPr>
          <a:xfrm>
            <a:off x="3795739" y="3866175"/>
            <a:ext cx="145200" cy="1452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14"/>
          <p:cNvSpPr/>
          <p:nvPr/>
        </p:nvSpPr>
        <p:spPr>
          <a:xfrm>
            <a:off x="2153175" y="3820876"/>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14"/>
          <p:cNvSpPr/>
          <p:nvPr/>
        </p:nvSpPr>
        <p:spPr>
          <a:xfrm>
            <a:off x="2338750" y="3757276"/>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14"/>
          <p:cNvSpPr/>
          <p:nvPr/>
        </p:nvSpPr>
        <p:spPr>
          <a:xfrm>
            <a:off x="1018300" y="3796426"/>
            <a:ext cx="284400" cy="284700"/>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65" name="Google Shape;965;p114"/>
          <p:cNvSpPr/>
          <p:nvPr/>
        </p:nvSpPr>
        <p:spPr>
          <a:xfrm>
            <a:off x="466350" y="1018800"/>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14"/>
          <p:cNvSpPr/>
          <p:nvPr/>
        </p:nvSpPr>
        <p:spPr>
          <a:xfrm>
            <a:off x="637900" y="3842326"/>
            <a:ext cx="192900" cy="192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14"/>
          <p:cNvSpPr/>
          <p:nvPr/>
        </p:nvSpPr>
        <p:spPr>
          <a:xfrm>
            <a:off x="5391117" y="1127750"/>
            <a:ext cx="145200" cy="1452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14"/>
          <p:cNvSpPr/>
          <p:nvPr/>
        </p:nvSpPr>
        <p:spPr>
          <a:xfrm rot="10800000">
            <a:off x="6756350"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14"/>
          <p:cNvSpPr/>
          <p:nvPr/>
        </p:nvSpPr>
        <p:spPr>
          <a:xfrm>
            <a:off x="-6225" y="350"/>
            <a:ext cx="9144000" cy="1200000"/>
          </a:xfrm>
          <a:prstGeom prst="rect">
            <a:avLst/>
          </a:prstGeom>
          <a:solidFill>
            <a:srgbClr val="8039DF"/>
          </a:solidFill>
          <a:ln>
            <a:noFill/>
          </a:ln>
          <a:effectLst>
            <a:outerShdw blurRad="2857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14"/>
          <p:cNvSpPr/>
          <p:nvPr/>
        </p:nvSpPr>
        <p:spPr>
          <a:xfrm>
            <a:off x="-6225" y="3943500"/>
            <a:ext cx="9144000" cy="1200000"/>
          </a:xfrm>
          <a:prstGeom prst="rect">
            <a:avLst/>
          </a:prstGeom>
          <a:solidFill>
            <a:srgbClr val="8039DF"/>
          </a:solidFill>
          <a:ln>
            <a:noFill/>
          </a:ln>
          <a:effectLst>
            <a:outerShdw blurRad="285750" rotWithShape="0" algn="bl" dir="16200000" dist="19050">
              <a:srgbClr val="000000">
                <a:alpha val="25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971" name="Google Shape;971;p114"/>
          <p:cNvPicPr preferRelativeResize="0"/>
          <p:nvPr/>
        </p:nvPicPr>
        <p:blipFill>
          <a:blip r:embed="rId2">
            <a:alphaModFix/>
          </a:blip>
          <a:stretch>
            <a:fillRect/>
          </a:stretch>
        </p:blipFill>
        <p:spPr>
          <a:xfrm>
            <a:off x="8326823" y="357825"/>
            <a:ext cx="411480" cy="411480"/>
          </a:xfrm>
          <a:prstGeom prst="rect">
            <a:avLst/>
          </a:prstGeom>
          <a:noFill/>
          <a:ln>
            <a:noFill/>
          </a:ln>
        </p:spPr>
      </p:pic>
      <p:sp>
        <p:nvSpPr>
          <p:cNvPr id="972" name="Google Shape;972;p114"/>
          <p:cNvSpPr txBox="1"/>
          <p:nvPr>
            <p:ph type="title"/>
          </p:nvPr>
        </p:nvSpPr>
        <p:spPr>
          <a:xfrm>
            <a:off x="1237150" y="2027900"/>
            <a:ext cx="66573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SzPts val="2400"/>
              <a:buFont typeface="Helvetica Neue"/>
              <a:buNone/>
              <a:defRPr b="0" sz="2400">
                <a:solidFill>
                  <a:srgbClr val="FFFFFF"/>
                </a:solidFill>
                <a:latin typeface="Helvetica Neue"/>
                <a:ea typeface="Helvetica Neue"/>
                <a:cs typeface="Helvetica Neue"/>
                <a:sym typeface="Helvetica Neue"/>
              </a:defRPr>
            </a:lvl1pPr>
            <a:lvl2pPr lvl="1" algn="ctr">
              <a:lnSpc>
                <a:spcPct val="80000"/>
              </a:lnSpc>
              <a:spcBef>
                <a:spcPts val="0"/>
              </a:spcBef>
              <a:spcAft>
                <a:spcPts val="0"/>
              </a:spcAft>
              <a:buSzPts val="2400"/>
              <a:buNone/>
              <a:defRPr sz="2400"/>
            </a:lvl2pPr>
            <a:lvl3pPr lvl="2" algn="ctr">
              <a:lnSpc>
                <a:spcPct val="80000"/>
              </a:lnSpc>
              <a:spcBef>
                <a:spcPts val="0"/>
              </a:spcBef>
              <a:spcAft>
                <a:spcPts val="0"/>
              </a:spcAft>
              <a:buSzPts val="2400"/>
              <a:buNone/>
              <a:defRPr sz="2400"/>
            </a:lvl3pPr>
            <a:lvl4pPr lvl="3" algn="ctr">
              <a:lnSpc>
                <a:spcPct val="80000"/>
              </a:lnSpc>
              <a:spcBef>
                <a:spcPts val="0"/>
              </a:spcBef>
              <a:spcAft>
                <a:spcPts val="0"/>
              </a:spcAft>
              <a:buSzPts val="2400"/>
              <a:buNone/>
              <a:defRPr sz="2400"/>
            </a:lvl4pPr>
            <a:lvl5pPr lvl="4" algn="ctr">
              <a:lnSpc>
                <a:spcPct val="80000"/>
              </a:lnSpc>
              <a:spcBef>
                <a:spcPts val="0"/>
              </a:spcBef>
              <a:spcAft>
                <a:spcPts val="0"/>
              </a:spcAft>
              <a:buSzPts val="2400"/>
              <a:buNone/>
              <a:defRPr sz="2400"/>
            </a:lvl5pPr>
            <a:lvl6pPr lvl="5" algn="ctr">
              <a:lnSpc>
                <a:spcPct val="80000"/>
              </a:lnSpc>
              <a:spcBef>
                <a:spcPts val="0"/>
              </a:spcBef>
              <a:spcAft>
                <a:spcPts val="0"/>
              </a:spcAft>
              <a:buSzPts val="2400"/>
              <a:buNone/>
              <a:defRPr sz="2400"/>
            </a:lvl6pPr>
            <a:lvl7pPr lvl="6" algn="ctr">
              <a:lnSpc>
                <a:spcPct val="80000"/>
              </a:lnSpc>
              <a:spcBef>
                <a:spcPts val="0"/>
              </a:spcBef>
              <a:spcAft>
                <a:spcPts val="0"/>
              </a:spcAft>
              <a:buSzPts val="2400"/>
              <a:buNone/>
              <a:defRPr sz="2400"/>
            </a:lvl7pPr>
            <a:lvl8pPr lvl="7" algn="ctr">
              <a:lnSpc>
                <a:spcPct val="80000"/>
              </a:lnSpc>
              <a:spcBef>
                <a:spcPts val="0"/>
              </a:spcBef>
              <a:spcAft>
                <a:spcPts val="0"/>
              </a:spcAft>
              <a:buSzPts val="2400"/>
              <a:buNone/>
              <a:defRPr sz="2400"/>
            </a:lvl8pPr>
            <a:lvl9pPr lvl="8" algn="ctr">
              <a:lnSpc>
                <a:spcPct val="80000"/>
              </a:lnSpc>
              <a:spcBef>
                <a:spcPts val="0"/>
              </a:spcBef>
              <a:spcAft>
                <a:spcPts val="0"/>
              </a:spcAft>
              <a:buSzPts val="2400"/>
              <a:buNone/>
              <a:defRPr sz="2400"/>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2">
  <p:cSld name="CUSTOM_4">
    <p:spTree>
      <p:nvGrpSpPr>
        <p:cNvPr id="973" name="Shape 973"/>
        <p:cNvGrpSpPr/>
        <p:nvPr/>
      </p:nvGrpSpPr>
      <p:grpSpPr>
        <a:xfrm>
          <a:off x="0" y="0"/>
          <a:ext cx="0" cy="0"/>
          <a:chOff x="0" y="0"/>
          <a:chExt cx="0" cy="0"/>
        </a:xfrm>
      </p:grpSpPr>
      <p:pic>
        <p:nvPicPr>
          <p:cNvPr id="974" name="Google Shape;974;p115"/>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975" name="Google Shape;975;p115"/>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976" name="Google Shape;976;p115"/>
          <p:cNvSpPr txBox="1"/>
          <p:nvPr>
            <p:ph type="title"/>
          </p:nvPr>
        </p:nvSpPr>
        <p:spPr>
          <a:xfrm>
            <a:off x="4419607" y="1790698"/>
            <a:ext cx="4114800" cy="27432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oint Burst + Stat">
  <p:cSld name="CUSTOM_5">
    <p:bg>
      <p:bgPr>
        <a:solidFill>
          <a:srgbClr val="3E0075"/>
        </a:solidFill>
      </p:bgPr>
    </p:bg>
    <p:spTree>
      <p:nvGrpSpPr>
        <p:cNvPr id="977" name="Shape 977"/>
        <p:cNvGrpSpPr/>
        <p:nvPr/>
      </p:nvGrpSpPr>
      <p:grpSpPr>
        <a:xfrm>
          <a:off x="0" y="0"/>
          <a:ext cx="0" cy="0"/>
          <a:chOff x="0" y="0"/>
          <a:chExt cx="0" cy="0"/>
        </a:xfrm>
      </p:grpSpPr>
      <p:pic>
        <p:nvPicPr>
          <p:cNvPr id="978" name="Google Shape;978;p116"/>
          <p:cNvPicPr preferRelativeResize="0"/>
          <p:nvPr/>
        </p:nvPicPr>
        <p:blipFill>
          <a:blip r:embed="rId2">
            <a:alphaModFix/>
          </a:blip>
          <a:stretch>
            <a:fillRect/>
          </a:stretch>
        </p:blipFill>
        <p:spPr>
          <a:xfrm>
            <a:off x="0" y="0"/>
            <a:ext cx="9144003" cy="5143501"/>
          </a:xfrm>
          <a:prstGeom prst="rect">
            <a:avLst/>
          </a:prstGeom>
          <a:noFill/>
          <a:ln>
            <a:noFill/>
          </a:ln>
        </p:spPr>
      </p:pic>
      <p:sp>
        <p:nvSpPr>
          <p:cNvPr id="979" name="Google Shape;979;p116"/>
          <p:cNvSpPr txBox="1"/>
          <p:nvPr>
            <p:ph idx="1" type="subTitle"/>
          </p:nvPr>
        </p:nvSpPr>
        <p:spPr>
          <a:xfrm>
            <a:off x="5029100" y="2087056"/>
            <a:ext cx="3657600" cy="13077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15000"/>
              <a:buFont typeface="Barlow Semi Condensed"/>
              <a:buNone/>
              <a:defRPr sz="15000">
                <a:solidFill>
                  <a:schemeClr val="lt1"/>
                </a:solidFill>
                <a:latin typeface="Barlow Semi Condensed"/>
                <a:ea typeface="Barlow Semi Condensed"/>
                <a:cs typeface="Barlow Semi Condensed"/>
                <a:sym typeface="Barlow Semi Condensed"/>
              </a:defRPr>
            </a:lvl1pPr>
            <a:lvl2pPr lvl="1" algn="ctr">
              <a:spcBef>
                <a:spcPts val="0"/>
              </a:spcBef>
              <a:spcAft>
                <a:spcPts val="0"/>
              </a:spcAft>
              <a:buClr>
                <a:schemeClr val="lt1"/>
              </a:buClr>
              <a:buSzPts val="2400"/>
              <a:buNone/>
              <a:defRPr b="1" sz="2400">
                <a:solidFill>
                  <a:schemeClr val="lt1"/>
                </a:solidFill>
              </a:defRPr>
            </a:lvl2pPr>
            <a:lvl3pPr lvl="2" algn="ctr">
              <a:spcBef>
                <a:spcPts val="0"/>
              </a:spcBef>
              <a:spcAft>
                <a:spcPts val="0"/>
              </a:spcAft>
              <a:buClr>
                <a:schemeClr val="lt1"/>
              </a:buClr>
              <a:buSzPts val="2400"/>
              <a:buNone/>
              <a:defRPr b="1" sz="2400">
                <a:solidFill>
                  <a:schemeClr val="lt1"/>
                </a:solidFill>
              </a:defRPr>
            </a:lvl3pPr>
            <a:lvl4pPr lvl="3" algn="ctr">
              <a:spcBef>
                <a:spcPts val="0"/>
              </a:spcBef>
              <a:spcAft>
                <a:spcPts val="0"/>
              </a:spcAft>
              <a:buClr>
                <a:schemeClr val="lt1"/>
              </a:buClr>
              <a:buSzPts val="2400"/>
              <a:buNone/>
              <a:defRPr b="1" sz="2400">
                <a:solidFill>
                  <a:schemeClr val="lt1"/>
                </a:solidFill>
              </a:defRPr>
            </a:lvl4pPr>
            <a:lvl5pPr lvl="4" algn="ctr">
              <a:spcBef>
                <a:spcPts val="0"/>
              </a:spcBef>
              <a:spcAft>
                <a:spcPts val="0"/>
              </a:spcAft>
              <a:buClr>
                <a:schemeClr val="lt1"/>
              </a:buClr>
              <a:buSzPts val="2400"/>
              <a:buNone/>
              <a:defRPr b="1" sz="2400">
                <a:solidFill>
                  <a:schemeClr val="lt1"/>
                </a:solidFill>
              </a:defRPr>
            </a:lvl5pPr>
            <a:lvl6pPr lvl="5" algn="ctr">
              <a:spcBef>
                <a:spcPts val="0"/>
              </a:spcBef>
              <a:spcAft>
                <a:spcPts val="0"/>
              </a:spcAft>
              <a:buClr>
                <a:schemeClr val="lt1"/>
              </a:buClr>
              <a:buSzPts val="2400"/>
              <a:buNone/>
              <a:defRPr b="1" sz="2400">
                <a:solidFill>
                  <a:schemeClr val="lt1"/>
                </a:solidFill>
              </a:defRPr>
            </a:lvl6pPr>
            <a:lvl7pPr lvl="6" algn="ctr">
              <a:spcBef>
                <a:spcPts val="0"/>
              </a:spcBef>
              <a:spcAft>
                <a:spcPts val="0"/>
              </a:spcAft>
              <a:buClr>
                <a:schemeClr val="lt1"/>
              </a:buClr>
              <a:buSzPts val="2400"/>
              <a:buNone/>
              <a:defRPr b="1" sz="2400">
                <a:solidFill>
                  <a:schemeClr val="lt1"/>
                </a:solidFill>
              </a:defRPr>
            </a:lvl7pPr>
            <a:lvl8pPr lvl="7" algn="ctr">
              <a:spcBef>
                <a:spcPts val="0"/>
              </a:spcBef>
              <a:spcAft>
                <a:spcPts val="0"/>
              </a:spcAft>
              <a:buClr>
                <a:schemeClr val="lt1"/>
              </a:buClr>
              <a:buSzPts val="2400"/>
              <a:buNone/>
              <a:defRPr b="1" sz="2400">
                <a:solidFill>
                  <a:schemeClr val="lt1"/>
                </a:solidFill>
              </a:defRPr>
            </a:lvl8pPr>
            <a:lvl9pPr lvl="8" algn="ctr">
              <a:spcBef>
                <a:spcPts val="0"/>
              </a:spcBef>
              <a:spcAft>
                <a:spcPts val="0"/>
              </a:spcAft>
              <a:buClr>
                <a:schemeClr val="lt1"/>
              </a:buClr>
              <a:buSzPts val="2400"/>
              <a:buNone/>
              <a:defRPr b="1" sz="2400">
                <a:solidFill>
                  <a:schemeClr val="lt1"/>
                </a:solidFill>
              </a:defRPr>
            </a:lvl9pPr>
          </a:lstStyle>
          <a:p/>
        </p:txBody>
      </p:sp>
      <p:pic>
        <p:nvPicPr>
          <p:cNvPr id="980" name="Google Shape;980;p116"/>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981" name="Google Shape;981;p116"/>
          <p:cNvSpPr txBox="1"/>
          <p:nvPr>
            <p:ph idx="2" type="subTitle"/>
          </p:nvPr>
        </p:nvSpPr>
        <p:spPr>
          <a:xfrm>
            <a:off x="5058050" y="3606125"/>
            <a:ext cx="3599700" cy="860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None/>
              <a:defRPr b="0" sz="1600">
                <a:solidFill>
                  <a:schemeClr val="lt1"/>
                </a:solidFill>
              </a:defRPr>
            </a:lvl1pPr>
            <a:lvl2pPr lvl="1"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982" name="Google Shape;982;p116"/>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D Burst + Stat">
  <p:cSld name="CUSTOM_5_1">
    <p:bg>
      <p:bgPr>
        <a:solidFill>
          <a:srgbClr val="3E0075"/>
        </a:solidFill>
      </p:bgPr>
    </p:bg>
    <p:spTree>
      <p:nvGrpSpPr>
        <p:cNvPr id="983" name="Shape 983"/>
        <p:cNvGrpSpPr/>
        <p:nvPr/>
      </p:nvGrpSpPr>
      <p:grpSpPr>
        <a:xfrm>
          <a:off x="0" y="0"/>
          <a:ext cx="0" cy="0"/>
          <a:chOff x="0" y="0"/>
          <a:chExt cx="0" cy="0"/>
        </a:xfrm>
      </p:grpSpPr>
      <p:grpSp>
        <p:nvGrpSpPr>
          <p:cNvPr id="984" name="Google Shape;984;p117"/>
          <p:cNvGrpSpPr/>
          <p:nvPr/>
        </p:nvGrpSpPr>
        <p:grpSpPr>
          <a:xfrm>
            <a:off x="-909929" y="1217472"/>
            <a:ext cx="10256212" cy="3394579"/>
            <a:chOff x="-909929" y="1217472"/>
            <a:chExt cx="10256212" cy="3394579"/>
          </a:xfrm>
        </p:grpSpPr>
        <p:sp>
          <p:nvSpPr>
            <p:cNvPr id="985" name="Google Shape;985;p117"/>
            <p:cNvSpPr/>
            <p:nvPr/>
          </p:nvSpPr>
          <p:spPr>
            <a:xfrm rot="-399468">
              <a:off x="-825072" y="1807007"/>
              <a:ext cx="10086498" cy="2050500"/>
            </a:xfrm>
            <a:custGeom>
              <a:rect b="b" l="l" r="r" t="t"/>
              <a:pathLst>
                <a:path extrusionOk="0" h="66406" w="326654">
                  <a:moveTo>
                    <a:pt x="326654" y="8770"/>
                  </a:moveTo>
                  <a:cubicBezTo>
                    <a:pt x="318819" y="7327"/>
                    <a:pt x="295833" y="353"/>
                    <a:pt x="279642" y="111"/>
                  </a:cubicBezTo>
                  <a:cubicBezTo>
                    <a:pt x="263451" y="-130"/>
                    <a:pt x="250119" y="-680"/>
                    <a:pt x="229506" y="7321"/>
                  </a:cubicBezTo>
                  <a:cubicBezTo>
                    <a:pt x="208893" y="15322"/>
                    <a:pt x="177447" y="38480"/>
                    <a:pt x="155966" y="48116"/>
                  </a:cubicBezTo>
                  <a:cubicBezTo>
                    <a:pt x="134486" y="57752"/>
                    <a:pt x="119028" y="62674"/>
                    <a:pt x="100623" y="65136"/>
                  </a:cubicBezTo>
                  <a:cubicBezTo>
                    <a:pt x="82218" y="67599"/>
                    <a:pt x="62309" y="66283"/>
                    <a:pt x="45538" y="62891"/>
                  </a:cubicBezTo>
                  <a:cubicBezTo>
                    <a:pt x="28768" y="59499"/>
                    <a:pt x="7590" y="47801"/>
                    <a:pt x="0" y="44783"/>
                  </a:cubicBezTo>
                </a:path>
              </a:pathLst>
            </a:custGeom>
            <a:noFill/>
            <a:ln cap="flat" cmpd="sng" w="9525">
              <a:solidFill>
                <a:schemeClr val="lt1"/>
              </a:solidFill>
              <a:prstDash val="solid"/>
              <a:round/>
              <a:headEnd len="med" w="med" type="none"/>
              <a:tailEnd len="med" w="med" type="none"/>
            </a:ln>
          </p:spPr>
        </p:sp>
        <p:sp>
          <p:nvSpPr>
            <p:cNvPr id="986" name="Google Shape;986;p117"/>
            <p:cNvSpPr/>
            <p:nvPr/>
          </p:nvSpPr>
          <p:spPr>
            <a:xfrm rot="10398662">
              <a:off x="1481511" y="3647589"/>
              <a:ext cx="914324" cy="914324"/>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17"/>
            <p:cNvSpPr/>
            <p:nvPr/>
          </p:nvSpPr>
          <p:spPr>
            <a:xfrm rot="10401333">
              <a:off x="588879" y="4057429"/>
              <a:ext cx="199641" cy="199641"/>
            </a:xfrm>
            <a:prstGeom prst="ellipse">
              <a:avLst/>
            </a:prstGeom>
            <a:solidFill>
              <a:srgbClr val="803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8" name="Google Shape;988;p117"/>
            <p:cNvSpPr/>
            <p:nvPr/>
          </p:nvSpPr>
          <p:spPr>
            <a:xfrm rot="10399668">
              <a:off x="725737" y="4004667"/>
              <a:ext cx="320168" cy="320168"/>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9" name="Google Shape;989;p117"/>
            <p:cNvSpPr/>
            <p:nvPr/>
          </p:nvSpPr>
          <p:spPr>
            <a:xfrm rot="10404653">
              <a:off x="2759964" y="3813167"/>
              <a:ext cx="183009" cy="183009"/>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17"/>
            <p:cNvSpPr/>
            <p:nvPr/>
          </p:nvSpPr>
          <p:spPr>
            <a:xfrm rot="10396837">
              <a:off x="3104153" y="3654616"/>
              <a:ext cx="210244" cy="210244"/>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17"/>
            <p:cNvSpPr/>
            <p:nvPr/>
          </p:nvSpPr>
          <p:spPr>
            <a:xfrm rot="10406956">
              <a:off x="1384302" y="4113295"/>
              <a:ext cx="126224" cy="1262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17"/>
            <p:cNvSpPr/>
            <p:nvPr/>
          </p:nvSpPr>
          <p:spPr>
            <a:xfrm rot="10399440">
              <a:off x="-24396" y="3965313"/>
              <a:ext cx="118705" cy="118705"/>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17"/>
            <p:cNvSpPr/>
            <p:nvPr/>
          </p:nvSpPr>
          <p:spPr>
            <a:xfrm rot="10400485">
              <a:off x="3215158" y="3339856"/>
              <a:ext cx="548500" cy="5485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17"/>
            <p:cNvSpPr/>
            <p:nvPr/>
          </p:nvSpPr>
          <p:spPr>
            <a:xfrm flipH="1" rot="-3039343">
              <a:off x="4904690" y="2288028"/>
              <a:ext cx="462791" cy="462791"/>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17"/>
            <p:cNvSpPr/>
            <p:nvPr/>
          </p:nvSpPr>
          <p:spPr>
            <a:xfrm flipH="1" rot="-3038975">
              <a:off x="4823817" y="2574023"/>
              <a:ext cx="198246" cy="198246"/>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17"/>
            <p:cNvSpPr/>
            <p:nvPr/>
          </p:nvSpPr>
          <p:spPr>
            <a:xfrm flipH="1" rot="-3038358">
              <a:off x="4787052" y="2680004"/>
              <a:ext cx="118732" cy="119345"/>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17"/>
            <p:cNvSpPr/>
            <p:nvPr/>
          </p:nvSpPr>
          <p:spPr>
            <a:xfrm flipH="1" rot="-3044822">
              <a:off x="5363568" y="2252087"/>
              <a:ext cx="99566" cy="99566"/>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17"/>
            <p:cNvSpPr/>
            <p:nvPr/>
          </p:nvSpPr>
          <p:spPr>
            <a:xfrm flipH="1" rot="403748">
              <a:off x="6666083" y="1476760"/>
              <a:ext cx="156176" cy="156474"/>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17"/>
            <p:cNvSpPr/>
            <p:nvPr/>
          </p:nvSpPr>
          <p:spPr>
            <a:xfrm flipH="1" rot="402004">
              <a:off x="8506768" y="1251807"/>
              <a:ext cx="411410" cy="411410"/>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17"/>
            <p:cNvSpPr/>
            <p:nvPr/>
          </p:nvSpPr>
          <p:spPr>
            <a:xfrm flipH="1" rot="401395">
              <a:off x="8231406" y="1236823"/>
              <a:ext cx="352802" cy="35339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17"/>
            <p:cNvSpPr/>
            <p:nvPr/>
          </p:nvSpPr>
          <p:spPr>
            <a:xfrm rot="10399668">
              <a:off x="2492081" y="3820791"/>
              <a:ext cx="320168" cy="32016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 name="Google Shape;1002;p117"/>
          <p:cNvSpPr/>
          <p:nvPr/>
        </p:nvSpPr>
        <p:spPr>
          <a:xfrm flipH="1" rot="4660667">
            <a:off x="3905009" y="1107004"/>
            <a:ext cx="6379225" cy="6152101"/>
          </a:xfrm>
          <a:custGeom>
            <a:rect b="b" l="l" r="r" t="t"/>
            <a:pathLst>
              <a:path extrusionOk="0" h="124329" w="128919">
                <a:moveTo>
                  <a:pt x="66061" y="0"/>
                </a:moveTo>
                <a:cubicBezTo>
                  <a:pt x="65195" y="0"/>
                  <a:pt x="64327" y="349"/>
                  <a:pt x="63688" y="1059"/>
                </a:cubicBezTo>
                <a:lnTo>
                  <a:pt x="52867" y="13031"/>
                </a:lnTo>
                <a:cubicBezTo>
                  <a:pt x="52250" y="13712"/>
                  <a:pt x="51384" y="14082"/>
                  <a:pt x="50494" y="14082"/>
                </a:cubicBezTo>
                <a:cubicBezTo>
                  <a:pt x="50160" y="14082"/>
                  <a:pt x="49823" y="14030"/>
                  <a:pt x="49495" y="13923"/>
                </a:cubicBezTo>
                <a:lnTo>
                  <a:pt x="34168" y="8874"/>
                </a:lnTo>
                <a:cubicBezTo>
                  <a:pt x="33833" y="8764"/>
                  <a:pt x="33496" y="8712"/>
                  <a:pt x="33166" y="8712"/>
                </a:cubicBezTo>
                <a:cubicBezTo>
                  <a:pt x="31586" y="8712"/>
                  <a:pt x="30170" y="9893"/>
                  <a:pt x="29993" y="11568"/>
                </a:cubicBezTo>
                <a:lnTo>
                  <a:pt x="28343" y="26948"/>
                </a:lnTo>
                <a:cubicBezTo>
                  <a:pt x="28173" y="28518"/>
                  <a:pt x="26880" y="29731"/>
                  <a:pt x="25301" y="29802"/>
                </a:cubicBezTo>
                <a:lnTo>
                  <a:pt x="3997" y="30739"/>
                </a:lnTo>
                <a:cubicBezTo>
                  <a:pt x="1366" y="30855"/>
                  <a:pt x="1" y="33933"/>
                  <a:pt x="1678" y="35967"/>
                </a:cubicBezTo>
                <a:lnTo>
                  <a:pt x="16398" y="53764"/>
                </a:lnTo>
                <a:cubicBezTo>
                  <a:pt x="17325" y="54888"/>
                  <a:pt x="17370" y="56503"/>
                  <a:pt x="16513" y="57689"/>
                </a:cubicBezTo>
                <a:lnTo>
                  <a:pt x="7218" y="70375"/>
                </a:lnTo>
                <a:cubicBezTo>
                  <a:pt x="6013" y="72016"/>
                  <a:pt x="6629" y="74354"/>
                  <a:pt x="8485" y="75183"/>
                </a:cubicBezTo>
                <a:lnTo>
                  <a:pt x="22125" y="81285"/>
                </a:lnTo>
                <a:cubicBezTo>
                  <a:pt x="23766" y="82017"/>
                  <a:pt x="24480" y="83962"/>
                  <a:pt x="23704" y="85585"/>
                </a:cubicBezTo>
                <a:lnTo>
                  <a:pt x="13222" y="107504"/>
                </a:lnTo>
                <a:cubicBezTo>
                  <a:pt x="12152" y="109726"/>
                  <a:pt x="13874" y="112083"/>
                  <a:pt x="16074" y="112083"/>
                </a:cubicBezTo>
                <a:cubicBezTo>
                  <a:pt x="16463" y="112083"/>
                  <a:pt x="16866" y="112009"/>
                  <a:pt x="17272" y="111849"/>
                </a:cubicBezTo>
                <a:lnTo>
                  <a:pt x="44419" y="101144"/>
                </a:lnTo>
                <a:cubicBezTo>
                  <a:pt x="44799" y="100993"/>
                  <a:pt x="45195" y="100921"/>
                  <a:pt x="45586" y="100921"/>
                </a:cubicBezTo>
                <a:cubicBezTo>
                  <a:pt x="46591" y="100921"/>
                  <a:pt x="47567" y="101396"/>
                  <a:pt x="48183" y="102250"/>
                </a:cubicBezTo>
                <a:lnTo>
                  <a:pt x="57381" y="115016"/>
                </a:lnTo>
                <a:cubicBezTo>
                  <a:pt x="58013" y="115894"/>
                  <a:pt x="58991" y="116343"/>
                  <a:pt x="59973" y="116343"/>
                </a:cubicBezTo>
                <a:cubicBezTo>
                  <a:pt x="60836" y="116343"/>
                  <a:pt x="61703" y="115997"/>
                  <a:pt x="62341" y="115292"/>
                </a:cubicBezTo>
                <a:lnTo>
                  <a:pt x="72252" y="104328"/>
                </a:lnTo>
                <a:cubicBezTo>
                  <a:pt x="72886" y="103631"/>
                  <a:pt x="73751" y="103281"/>
                  <a:pt x="74618" y="103281"/>
                </a:cubicBezTo>
                <a:cubicBezTo>
                  <a:pt x="75460" y="103281"/>
                  <a:pt x="76303" y="103611"/>
                  <a:pt x="76936" y="104275"/>
                </a:cubicBezTo>
                <a:lnTo>
                  <a:pt x="95045" y="123321"/>
                </a:lnTo>
                <a:cubicBezTo>
                  <a:pt x="95707" y="124019"/>
                  <a:pt x="96530" y="124329"/>
                  <a:pt x="97337" y="124329"/>
                </a:cubicBezTo>
                <a:cubicBezTo>
                  <a:pt x="99055" y="124329"/>
                  <a:pt x="100699" y="122925"/>
                  <a:pt x="100541" y="120886"/>
                </a:cubicBezTo>
                <a:lnTo>
                  <a:pt x="98212" y="89653"/>
                </a:lnTo>
                <a:cubicBezTo>
                  <a:pt x="98088" y="87976"/>
                  <a:pt x="99292" y="86477"/>
                  <a:pt x="100960" y="86254"/>
                </a:cubicBezTo>
                <a:lnTo>
                  <a:pt x="119141" y="83739"/>
                </a:lnTo>
                <a:cubicBezTo>
                  <a:pt x="121541" y="83409"/>
                  <a:pt x="122719" y="80634"/>
                  <a:pt x="121282" y="78680"/>
                </a:cubicBezTo>
                <a:lnTo>
                  <a:pt x="109792" y="63033"/>
                </a:lnTo>
                <a:cubicBezTo>
                  <a:pt x="108811" y="61695"/>
                  <a:pt x="109016" y="59830"/>
                  <a:pt x="110265" y="58733"/>
                </a:cubicBezTo>
                <a:lnTo>
                  <a:pt x="126920" y="44219"/>
                </a:lnTo>
                <a:cubicBezTo>
                  <a:pt x="128919" y="42479"/>
                  <a:pt x="128044" y="39205"/>
                  <a:pt x="125448" y="38679"/>
                </a:cubicBezTo>
                <a:lnTo>
                  <a:pt x="103494" y="34236"/>
                </a:lnTo>
                <a:cubicBezTo>
                  <a:pt x="101995" y="33933"/>
                  <a:pt x="100924" y="32621"/>
                  <a:pt x="100924" y="31096"/>
                </a:cubicBezTo>
                <a:lnTo>
                  <a:pt x="101005" y="12058"/>
                </a:lnTo>
                <a:cubicBezTo>
                  <a:pt x="101012" y="10217"/>
                  <a:pt x="99505" y="8849"/>
                  <a:pt x="97814" y="8849"/>
                </a:cubicBezTo>
                <a:cubicBezTo>
                  <a:pt x="97416" y="8849"/>
                  <a:pt x="97008" y="8925"/>
                  <a:pt x="96607" y="9088"/>
                </a:cubicBezTo>
                <a:lnTo>
                  <a:pt x="81628" y="15163"/>
                </a:lnTo>
                <a:cubicBezTo>
                  <a:pt x="81236" y="15322"/>
                  <a:pt x="80828" y="15398"/>
                  <a:pt x="80425" y="15398"/>
                </a:cubicBezTo>
                <a:cubicBezTo>
                  <a:pt x="79424" y="15398"/>
                  <a:pt x="78454" y="14927"/>
                  <a:pt x="77837" y="14075"/>
                </a:cubicBezTo>
                <a:lnTo>
                  <a:pt x="68657" y="1326"/>
                </a:lnTo>
                <a:cubicBezTo>
                  <a:pt x="68021" y="449"/>
                  <a:pt x="67043" y="0"/>
                  <a:pt x="66061" y="0"/>
                </a:cubicBezTo>
                <a:close/>
              </a:path>
            </a:pathLst>
          </a:cu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3" name="Google Shape;1003;p117"/>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004" name="Google Shape;1004;p117"/>
          <p:cNvSpPr txBox="1"/>
          <p:nvPr>
            <p:ph idx="1" type="subTitle"/>
          </p:nvPr>
        </p:nvSpPr>
        <p:spPr>
          <a:xfrm>
            <a:off x="5943600" y="2531824"/>
            <a:ext cx="2743200" cy="13716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9600"/>
              <a:buFont typeface="Barlow Semi Condensed"/>
              <a:buNone/>
              <a:defRPr sz="9600">
                <a:solidFill>
                  <a:schemeClr val="lt1"/>
                </a:solidFill>
                <a:latin typeface="Barlow Semi Condensed"/>
                <a:ea typeface="Barlow Semi Condensed"/>
                <a:cs typeface="Barlow Semi Condensed"/>
                <a:sym typeface="Barlow Semi Condensed"/>
              </a:defRPr>
            </a:lvl1pPr>
            <a:lvl2pPr lvl="1" algn="ctr">
              <a:spcBef>
                <a:spcPts val="0"/>
              </a:spcBef>
              <a:spcAft>
                <a:spcPts val="0"/>
              </a:spcAft>
              <a:buClr>
                <a:schemeClr val="lt1"/>
              </a:buClr>
              <a:buSzPts val="2400"/>
              <a:buNone/>
              <a:defRPr b="1" sz="2400">
                <a:solidFill>
                  <a:schemeClr val="lt1"/>
                </a:solidFill>
              </a:defRPr>
            </a:lvl2pPr>
            <a:lvl3pPr lvl="2" algn="ctr">
              <a:spcBef>
                <a:spcPts val="0"/>
              </a:spcBef>
              <a:spcAft>
                <a:spcPts val="0"/>
              </a:spcAft>
              <a:buClr>
                <a:schemeClr val="lt1"/>
              </a:buClr>
              <a:buSzPts val="2400"/>
              <a:buNone/>
              <a:defRPr b="1" sz="2400">
                <a:solidFill>
                  <a:schemeClr val="lt1"/>
                </a:solidFill>
              </a:defRPr>
            </a:lvl3pPr>
            <a:lvl4pPr lvl="3" algn="ctr">
              <a:spcBef>
                <a:spcPts val="0"/>
              </a:spcBef>
              <a:spcAft>
                <a:spcPts val="0"/>
              </a:spcAft>
              <a:buClr>
                <a:schemeClr val="lt1"/>
              </a:buClr>
              <a:buSzPts val="2400"/>
              <a:buNone/>
              <a:defRPr b="1" sz="2400">
                <a:solidFill>
                  <a:schemeClr val="lt1"/>
                </a:solidFill>
              </a:defRPr>
            </a:lvl4pPr>
            <a:lvl5pPr lvl="4" algn="ctr">
              <a:spcBef>
                <a:spcPts val="0"/>
              </a:spcBef>
              <a:spcAft>
                <a:spcPts val="0"/>
              </a:spcAft>
              <a:buClr>
                <a:schemeClr val="lt1"/>
              </a:buClr>
              <a:buSzPts val="2400"/>
              <a:buNone/>
              <a:defRPr b="1" sz="2400">
                <a:solidFill>
                  <a:schemeClr val="lt1"/>
                </a:solidFill>
              </a:defRPr>
            </a:lvl5pPr>
            <a:lvl6pPr lvl="5" algn="ctr">
              <a:spcBef>
                <a:spcPts val="0"/>
              </a:spcBef>
              <a:spcAft>
                <a:spcPts val="0"/>
              </a:spcAft>
              <a:buClr>
                <a:schemeClr val="lt1"/>
              </a:buClr>
              <a:buSzPts val="2400"/>
              <a:buNone/>
              <a:defRPr b="1" sz="2400">
                <a:solidFill>
                  <a:schemeClr val="lt1"/>
                </a:solidFill>
              </a:defRPr>
            </a:lvl6pPr>
            <a:lvl7pPr lvl="6" algn="ctr">
              <a:spcBef>
                <a:spcPts val="0"/>
              </a:spcBef>
              <a:spcAft>
                <a:spcPts val="0"/>
              </a:spcAft>
              <a:buClr>
                <a:schemeClr val="lt1"/>
              </a:buClr>
              <a:buSzPts val="2400"/>
              <a:buNone/>
              <a:defRPr b="1" sz="2400">
                <a:solidFill>
                  <a:schemeClr val="lt1"/>
                </a:solidFill>
              </a:defRPr>
            </a:lvl7pPr>
            <a:lvl8pPr lvl="7" algn="ctr">
              <a:spcBef>
                <a:spcPts val="0"/>
              </a:spcBef>
              <a:spcAft>
                <a:spcPts val="0"/>
              </a:spcAft>
              <a:buClr>
                <a:schemeClr val="lt1"/>
              </a:buClr>
              <a:buSzPts val="2400"/>
              <a:buNone/>
              <a:defRPr b="1" sz="2400">
                <a:solidFill>
                  <a:schemeClr val="lt1"/>
                </a:solidFill>
              </a:defRPr>
            </a:lvl8pPr>
            <a:lvl9pPr lvl="8" algn="ctr">
              <a:spcBef>
                <a:spcPts val="0"/>
              </a:spcBef>
              <a:spcAft>
                <a:spcPts val="0"/>
              </a:spcAft>
              <a:buClr>
                <a:schemeClr val="lt1"/>
              </a:buClr>
              <a:buSzPts val="2400"/>
              <a:buNone/>
              <a:defRPr b="1" sz="2400">
                <a:solidFill>
                  <a:schemeClr val="lt1"/>
                </a:solidFill>
              </a:defRPr>
            </a:lvl9pPr>
          </a:lstStyle>
          <a:p/>
        </p:txBody>
      </p:sp>
      <p:sp>
        <p:nvSpPr>
          <p:cNvPr id="1005" name="Google Shape;1005;p117"/>
          <p:cNvSpPr txBox="1"/>
          <p:nvPr>
            <p:ph idx="2" type="subTitle"/>
          </p:nvPr>
        </p:nvSpPr>
        <p:spPr>
          <a:xfrm>
            <a:off x="5943600" y="3906425"/>
            <a:ext cx="2682300" cy="860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1006" name="Google Shape;1006;p117"/>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rcle + Stat">
  <p:cSld name="CUSTOM_5_1_1">
    <p:bg>
      <p:bgPr>
        <a:solidFill>
          <a:srgbClr val="3E0075"/>
        </a:solidFill>
      </p:bgPr>
    </p:bg>
    <p:spTree>
      <p:nvGrpSpPr>
        <p:cNvPr id="1007" name="Shape 1007"/>
        <p:cNvGrpSpPr/>
        <p:nvPr/>
      </p:nvGrpSpPr>
      <p:grpSpPr>
        <a:xfrm>
          <a:off x="0" y="0"/>
          <a:ext cx="0" cy="0"/>
          <a:chOff x="0" y="0"/>
          <a:chExt cx="0" cy="0"/>
        </a:xfrm>
      </p:grpSpPr>
      <p:grpSp>
        <p:nvGrpSpPr>
          <p:cNvPr id="1008" name="Google Shape;1008;p118"/>
          <p:cNvGrpSpPr/>
          <p:nvPr/>
        </p:nvGrpSpPr>
        <p:grpSpPr>
          <a:xfrm>
            <a:off x="-909929" y="381642"/>
            <a:ext cx="10256212" cy="4300683"/>
            <a:chOff x="-909929" y="381642"/>
            <a:chExt cx="10256212" cy="4300683"/>
          </a:xfrm>
        </p:grpSpPr>
        <p:sp>
          <p:nvSpPr>
            <p:cNvPr id="1009" name="Google Shape;1009;p118"/>
            <p:cNvSpPr/>
            <p:nvPr/>
          </p:nvSpPr>
          <p:spPr>
            <a:xfrm flipH="1" rot="-10400532">
              <a:off x="-825072" y="1004740"/>
              <a:ext cx="10086498" cy="2050500"/>
            </a:xfrm>
            <a:custGeom>
              <a:rect b="b" l="l" r="r" t="t"/>
              <a:pathLst>
                <a:path extrusionOk="0" h="66406" w="326654">
                  <a:moveTo>
                    <a:pt x="326654" y="8770"/>
                  </a:moveTo>
                  <a:cubicBezTo>
                    <a:pt x="318819" y="7327"/>
                    <a:pt x="295833" y="353"/>
                    <a:pt x="279642" y="111"/>
                  </a:cubicBezTo>
                  <a:cubicBezTo>
                    <a:pt x="263451" y="-130"/>
                    <a:pt x="250119" y="-680"/>
                    <a:pt x="229506" y="7321"/>
                  </a:cubicBezTo>
                  <a:cubicBezTo>
                    <a:pt x="208893" y="15322"/>
                    <a:pt x="177447" y="38480"/>
                    <a:pt x="155966" y="48116"/>
                  </a:cubicBezTo>
                  <a:cubicBezTo>
                    <a:pt x="134486" y="57752"/>
                    <a:pt x="119028" y="62674"/>
                    <a:pt x="100623" y="65136"/>
                  </a:cubicBezTo>
                  <a:cubicBezTo>
                    <a:pt x="82218" y="67599"/>
                    <a:pt x="62309" y="66283"/>
                    <a:pt x="45538" y="62891"/>
                  </a:cubicBezTo>
                  <a:cubicBezTo>
                    <a:pt x="28768" y="59499"/>
                    <a:pt x="7590" y="47801"/>
                    <a:pt x="0" y="44783"/>
                  </a:cubicBezTo>
                </a:path>
              </a:pathLst>
            </a:custGeom>
            <a:noFill/>
            <a:ln cap="flat" cmpd="sng" w="9525">
              <a:solidFill>
                <a:schemeClr val="lt1"/>
              </a:solidFill>
              <a:prstDash val="solid"/>
              <a:round/>
              <a:headEnd len="med" w="med" type="none"/>
              <a:tailEnd len="med" w="med" type="none"/>
            </a:ln>
          </p:spPr>
        </p:sp>
        <p:sp>
          <p:nvSpPr>
            <p:cNvPr id="1010" name="Google Shape;1010;p118"/>
            <p:cNvSpPr/>
            <p:nvPr/>
          </p:nvSpPr>
          <p:spPr>
            <a:xfrm rot="-7762656">
              <a:off x="4655958" y="1907285"/>
              <a:ext cx="411394" cy="411626"/>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18"/>
            <p:cNvSpPr/>
            <p:nvPr/>
          </p:nvSpPr>
          <p:spPr>
            <a:xfrm flipH="1" rot="398667">
              <a:off x="588879" y="605177"/>
              <a:ext cx="199641" cy="199641"/>
            </a:xfrm>
            <a:prstGeom prst="ellipse">
              <a:avLst/>
            </a:prstGeom>
            <a:solidFill>
              <a:srgbClr val="803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12" name="Google Shape;1012;p118"/>
            <p:cNvSpPr/>
            <p:nvPr/>
          </p:nvSpPr>
          <p:spPr>
            <a:xfrm flipH="1" rot="400332">
              <a:off x="725737" y="537412"/>
              <a:ext cx="320168" cy="320168"/>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13" name="Google Shape;1013;p118"/>
            <p:cNvSpPr/>
            <p:nvPr/>
          </p:nvSpPr>
          <p:spPr>
            <a:xfrm flipH="1" rot="395347">
              <a:off x="2759964" y="866072"/>
              <a:ext cx="183009" cy="183009"/>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18"/>
            <p:cNvSpPr/>
            <p:nvPr/>
          </p:nvSpPr>
          <p:spPr>
            <a:xfrm flipH="1" rot="403163">
              <a:off x="3256553" y="1073588"/>
              <a:ext cx="210244" cy="210244"/>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18"/>
            <p:cNvSpPr/>
            <p:nvPr/>
          </p:nvSpPr>
          <p:spPr>
            <a:xfrm flipH="1" rot="393044">
              <a:off x="1384302" y="622728"/>
              <a:ext cx="126224" cy="1262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18"/>
            <p:cNvSpPr/>
            <p:nvPr/>
          </p:nvSpPr>
          <p:spPr>
            <a:xfrm flipH="1" rot="400560">
              <a:off x="-24396" y="778230"/>
              <a:ext cx="118705" cy="118705"/>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18"/>
            <p:cNvSpPr/>
            <p:nvPr/>
          </p:nvSpPr>
          <p:spPr>
            <a:xfrm flipH="1" rot="399515">
              <a:off x="1469833" y="411592"/>
              <a:ext cx="548500" cy="548500"/>
            </a:xfrm>
            <a:prstGeom prst="ellipse">
              <a:avLst/>
            </a:prstGeom>
            <a:solidFill>
              <a:srgbClr val="803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18" name="Google Shape;1018;p118"/>
            <p:cNvSpPr/>
            <p:nvPr/>
          </p:nvSpPr>
          <p:spPr>
            <a:xfrm rot="-7760657">
              <a:off x="4904690" y="2111428"/>
              <a:ext cx="462791" cy="462791"/>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18"/>
            <p:cNvSpPr/>
            <p:nvPr/>
          </p:nvSpPr>
          <p:spPr>
            <a:xfrm rot="-7760377">
              <a:off x="4503568" y="1789193"/>
              <a:ext cx="240884" cy="242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18"/>
            <p:cNvSpPr/>
            <p:nvPr/>
          </p:nvSpPr>
          <p:spPr>
            <a:xfrm rot="-7755178">
              <a:off x="5363568" y="2510595"/>
              <a:ext cx="99566" cy="99566"/>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18"/>
            <p:cNvSpPr/>
            <p:nvPr/>
          </p:nvSpPr>
          <p:spPr>
            <a:xfrm rot="10396252">
              <a:off x="6666083" y="3229014"/>
              <a:ext cx="156176" cy="156474"/>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18"/>
            <p:cNvSpPr/>
            <p:nvPr/>
          </p:nvSpPr>
          <p:spPr>
            <a:xfrm rot="10398399">
              <a:off x="8816268" y="3300606"/>
              <a:ext cx="182746" cy="182746"/>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18"/>
            <p:cNvSpPr/>
            <p:nvPr/>
          </p:nvSpPr>
          <p:spPr>
            <a:xfrm rot="10398605">
              <a:off x="8511537" y="3247358"/>
              <a:ext cx="352802" cy="35339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18"/>
            <p:cNvSpPr/>
            <p:nvPr/>
          </p:nvSpPr>
          <p:spPr>
            <a:xfrm flipH="1" rot="400332">
              <a:off x="2492081" y="721289"/>
              <a:ext cx="320168" cy="32016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18"/>
            <p:cNvSpPr/>
            <p:nvPr/>
          </p:nvSpPr>
          <p:spPr>
            <a:xfrm flipH="1">
              <a:off x="5089326" y="1092525"/>
              <a:ext cx="3589800" cy="3589800"/>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18"/>
            <p:cNvSpPr/>
            <p:nvPr/>
          </p:nvSpPr>
          <p:spPr>
            <a:xfrm flipH="1" rot="401338">
              <a:off x="3373086" y="942035"/>
              <a:ext cx="914324" cy="914324"/>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1027" name="Google Shape;1027;p118"/>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028" name="Google Shape;1028;p118"/>
          <p:cNvSpPr txBox="1"/>
          <p:nvPr>
            <p:ph idx="1" type="subTitle"/>
          </p:nvPr>
        </p:nvSpPr>
        <p:spPr>
          <a:xfrm>
            <a:off x="5520175" y="1820779"/>
            <a:ext cx="2743200" cy="13716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9600"/>
              <a:buFont typeface="Barlow Semi Condensed"/>
              <a:buNone/>
              <a:defRPr sz="9600">
                <a:solidFill>
                  <a:schemeClr val="lt1"/>
                </a:solidFill>
                <a:latin typeface="Barlow Semi Condensed"/>
                <a:ea typeface="Barlow Semi Condensed"/>
                <a:cs typeface="Barlow Semi Condensed"/>
                <a:sym typeface="Barlow Semi Condensed"/>
              </a:defRPr>
            </a:lvl1pPr>
            <a:lvl2pPr lvl="1" algn="ctr">
              <a:spcBef>
                <a:spcPts val="0"/>
              </a:spcBef>
              <a:spcAft>
                <a:spcPts val="0"/>
              </a:spcAft>
              <a:buClr>
                <a:schemeClr val="lt1"/>
              </a:buClr>
              <a:buSzPts val="2400"/>
              <a:buNone/>
              <a:defRPr b="1" sz="2400">
                <a:solidFill>
                  <a:schemeClr val="lt1"/>
                </a:solidFill>
              </a:defRPr>
            </a:lvl2pPr>
            <a:lvl3pPr lvl="2" algn="ctr">
              <a:spcBef>
                <a:spcPts val="0"/>
              </a:spcBef>
              <a:spcAft>
                <a:spcPts val="0"/>
              </a:spcAft>
              <a:buClr>
                <a:schemeClr val="lt1"/>
              </a:buClr>
              <a:buSzPts val="2400"/>
              <a:buNone/>
              <a:defRPr b="1" sz="2400">
                <a:solidFill>
                  <a:schemeClr val="lt1"/>
                </a:solidFill>
              </a:defRPr>
            </a:lvl3pPr>
            <a:lvl4pPr lvl="3" algn="ctr">
              <a:spcBef>
                <a:spcPts val="0"/>
              </a:spcBef>
              <a:spcAft>
                <a:spcPts val="0"/>
              </a:spcAft>
              <a:buClr>
                <a:schemeClr val="lt1"/>
              </a:buClr>
              <a:buSzPts val="2400"/>
              <a:buNone/>
              <a:defRPr b="1" sz="2400">
                <a:solidFill>
                  <a:schemeClr val="lt1"/>
                </a:solidFill>
              </a:defRPr>
            </a:lvl4pPr>
            <a:lvl5pPr lvl="4" algn="ctr">
              <a:spcBef>
                <a:spcPts val="0"/>
              </a:spcBef>
              <a:spcAft>
                <a:spcPts val="0"/>
              </a:spcAft>
              <a:buClr>
                <a:schemeClr val="lt1"/>
              </a:buClr>
              <a:buSzPts val="2400"/>
              <a:buNone/>
              <a:defRPr b="1" sz="2400">
                <a:solidFill>
                  <a:schemeClr val="lt1"/>
                </a:solidFill>
              </a:defRPr>
            </a:lvl5pPr>
            <a:lvl6pPr lvl="5" algn="ctr">
              <a:spcBef>
                <a:spcPts val="0"/>
              </a:spcBef>
              <a:spcAft>
                <a:spcPts val="0"/>
              </a:spcAft>
              <a:buClr>
                <a:schemeClr val="lt1"/>
              </a:buClr>
              <a:buSzPts val="2400"/>
              <a:buNone/>
              <a:defRPr b="1" sz="2400">
                <a:solidFill>
                  <a:schemeClr val="lt1"/>
                </a:solidFill>
              </a:defRPr>
            </a:lvl6pPr>
            <a:lvl7pPr lvl="6" algn="ctr">
              <a:spcBef>
                <a:spcPts val="0"/>
              </a:spcBef>
              <a:spcAft>
                <a:spcPts val="0"/>
              </a:spcAft>
              <a:buClr>
                <a:schemeClr val="lt1"/>
              </a:buClr>
              <a:buSzPts val="2400"/>
              <a:buNone/>
              <a:defRPr b="1" sz="2400">
                <a:solidFill>
                  <a:schemeClr val="lt1"/>
                </a:solidFill>
              </a:defRPr>
            </a:lvl7pPr>
            <a:lvl8pPr lvl="7" algn="ctr">
              <a:spcBef>
                <a:spcPts val="0"/>
              </a:spcBef>
              <a:spcAft>
                <a:spcPts val="0"/>
              </a:spcAft>
              <a:buClr>
                <a:schemeClr val="lt1"/>
              </a:buClr>
              <a:buSzPts val="2400"/>
              <a:buNone/>
              <a:defRPr b="1" sz="2400">
                <a:solidFill>
                  <a:schemeClr val="lt1"/>
                </a:solidFill>
              </a:defRPr>
            </a:lvl8pPr>
            <a:lvl9pPr lvl="8" algn="ctr">
              <a:spcBef>
                <a:spcPts val="0"/>
              </a:spcBef>
              <a:spcAft>
                <a:spcPts val="0"/>
              </a:spcAft>
              <a:buClr>
                <a:schemeClr val="lt1"/>
              </a:buClr>
              <a:buSzPts val="2400"/>
              <a:buNone/>
              <a:defRPr b="1" sz="2400">
                <a:solidFill>
                  <a:schemeClr val="lt1"/>
                </a:solidFill>
              </a:defRPr>
            </a:lvl9pPr>
          </a:lstStyle>
          <a:p/>
        </p:txBody>
      </p:sp>
      <p:sp>
        <p:nvSpPr>
          <p:cNvPr id="1029" name="Google Shape;1029;p118"/>
          <p:cNvSpPr txBox="1"/>
          <p:nvPr>
            <p:ph idx="2" type="subTitle"/>
          </p:nvPr>
        </p:nvSpPr>
        <p:spPr>
          <a:xfrm>
            <a:off x="457200" y="3310650"/>
            <a:ext cx="2349900" cy="1371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None/>
              <a:defRPr b="1" sz="2400">
                <a:solidFill>
                  <a:schemeClr val="lt1"/>
                </a:solidFill>
              </a:defRPr>
            </a:lvl2pPr>
            <a:lvl3pPr lvl="2">
              <a:spcBef>
                <a:spcPts val="0"/>
              </a:spcBef>
              <a:spcAft>
                <a:spcPts val="0"/>
              </a:spcAft>
              <a:buClr>
                <a:schemeClr val="lt1"/>
              </a:buClr>
              <a:buSzPts val="2400"/>
              <a:buNone/>
              <a:defRPr b="1" sz="2400">
                <a:solidFill>
                  <a:schemeClr val="lt1"/>
                </a:solidFill>
              </a:defRPr>
            </a:lvl3pPr>
            <a:lvl4pPr lvl="3">
              <a:spcBef>
                <a:spcPts val="0"/>
              </a:spcBef>
              <a:spcAft>
                <a:spcPts val="0"/>
              </a:spcAft>
              <a:buClr>
                <a:schemeClr val="lt1"/>
              </a:buClr>
              <a:buSzPts val="2400"/>
              <a:buNone/>
              <a:defRPr b="1" sz="2400">
                <a:solidFill>
                  <a:schemeClr val="lt1"/>
                </a:solidFill>
              </a:defRPr>
            </a:lvl4pPr>
            <a:lvl5pPr lvl="4">
              <a:spcBef>
                <a:spcPts val="0"/>
              </a:spcBef>
              <a:spcAft>
                <a:spcPts val="0"/>
              </a:spcAft>
              <a:buClr>
                <a:schemeClr val="lt1"/>
              </a:buClr>
              <a:buSzPts val="2400"/>
              <a:buNone/>
              <a:defRPr b="1" sz="2400">
                <a:solidFill>
                  <a:schemeClr val="lt1"/>
                </a:solidFill>
              </a:defRPr>
            </a:lvl5pPr>
            <a:lvl6pPr lvl="5">
              <a:spcBef>
                <a:spcPts val="0"/>
              </a:spcBef>
              <a:spcAft>
                <a:spcPts val="0"/>
              </a:spcAft>
              <a:buClr>
                <a:schemeClr val="lt1"/>
              </a:buClr>
              <a:buSzPts val="2400"/>
              <a:buNone/>
              <a:defRPr b="1" sz="2400">
                <a:solidFill>
                  <a:schemeClr val="lt1"/>
                </a:solidFill>
              </a:defRPr>
            </a:lvl6pPr>
            <a:lvl7pPr lvl="6">
              <a:spcBef>
                <a:spcPts val="0"/>
              </a:spcBef>
              <a:spcAft>
                <a:spcPts val="0"/>
              </a:spcAft>
              <a:buClr>
                <a:schemeClr val="lt1"/>
              </a:buClr>
              <a:buSzPts val="2400"/>
              <a:buNone/>
              <a:defRPr b="1" sz="2400">
                <a:solidFill>
                  <a:schemeClr val="lt1"/>
                </a:solidFill>
              </a:defRPr>
            </a:lvl7pPr>
            <a:lvl8pPr lvl="7">
              <a:spcBef>
                <a:spcPts val="0"/>
              </a:spcBef>
              <a:spcAft>
                <a:spcPts val="0"/>
              </a:spcAft>
              <a:buClr>
                <a:schemeClr val="lt1"/>
              </a:buClr>
              <a:buSzPts val="2400"/>
              <a:buNone/>
              <a:defRPr b="1" sz="2400">
                <a:solidFill>
                  <a:schemeClr val="lt1"/>
                </a:solidFill>
              </a:defRPr>
            </a:lvl8pPr>
            <a:lvl9pPr lvl="8">
              <a:spcBef>
                <a:spcPts val="0"/>
              </a:spcBef>
              <a:spcAft>
                <a:spcPts val="0"/>
              </a:spcAft>
              <a:buClr>
                <a:schemeClr val="lt1"/>
              </a:buClr>
              <a:buSzPts val="2400"/>
              <a:buNone/>
              <a:defRPr b="1" sz="2400">
                <a:solidFill>
                  <a:schemeClr val="lt1"/>
                </a:solidFill>
              </a:defRPr>
            </a:lvl9pPr>
          </a:lstStyle>
          <a:p/>
        </p:txBody>
      </p:sp>
      <p:sp>
        <p:nvSpPr>
          <p:cNvPr id="1030" name="Google Shape;1030;p118"/>
          <p:cNvSpPr txBox="1"/>
          <p:nvPr>
            <p:ph idx="3" type="subTitle"/>
          </p:nvPr>
        </p:nvSpPr>
        <p:spPr>
          <a:xfrm>
            <a:off x="5550630" y="3188678"/>
            <a:ext cx="2682300" cy="860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None/>
              <a:defRPr b="0" sz="1600">
                <a:solidFill>
                  <a:schemeClr val="lt1"/>
                </a:solidFill>
              </a:defRPr>
            </a:lvl1pPr>
            <a:lvl2pPr lvl="1"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Icons + Stats">
  <p:cSld name="CUSTOM_6">
    <p:spTree>
      <p:nvGrpSpPr>
        <p:cNvPr id="1031" name="Shape 1031"/>
        <p:cNvGrpSpPr/>
        <p:nvPr/>
      </p:nvGrpSpPr>
      <p:grpSpPr>
        <a:xfrm>
          <a:off x="0" y="0"/>
          <a:ext cx="0" cy="0"/>
          <a:chOff x="0" y="0"/>
          <a:chExt cx="0" cy="0"/>
        </a:xfrm>
      </p:grpSpPr>
      <p:sp>
        <p:nvSpPr>
          <p:cNvPr id="1032" name="Google Shape;1032;p119"/>
          <p:cNvSpPr txBox="1"/>
          <p:nvPr>
            <p:ph idx="1" type="subTitle"/>
          </p:nvPr>
        </p:nvSpPr>
        <p:spPr>
          <a:xfrm>
            <a:off x="569550" y="3420932"/>
            <a:ext cx="2213700" cy="11430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rgbClr val="3E0075"/>
              </a:buClr>
              <a:buSzPts val="1400"/>
              <a:buNone/>
              <a:defRPr b="0" sz="1400">
                <a:solidFill>
                  <a:srgbClr val="3E0075"/>
                </a:solidFill>
              </a:defRPr>
            </a:lvl1pPr>
            <a:lvl2pPr lvl="1" algn="ctr">
              <a:spcBef>
                <a:spcPts val="0"/>
              </a:spcBef>
              <a:spcAft>
                <a:spcPts val="0"/>
              </a:spcAft>
              <a:buClr>
                <a:srgbClr val="3E0075"/>
              </a:buClr>
              <a:buSzPts val="1400"/>
              <a:buNone/>
              <a:defRPr>
                <a:solidFill>
                  <a:srgbClr val="3E0075"/>
                </a:solidFill>
              </a:defRPr>
            </a:lvl2pPr>
            <a:lvl3pPr lvl="2" algn="ctr">
              <a:spcBef>
                <a:spcPts val="0"/>
              </a:spcBef>
              <a:spcAft>
                <a:spcPts val="0"/>
              </a:spcAft>
              <a:buClr>
                <a:srgbClr val="3E0075"/>
              </a:buClr>
              <a:buSzPts val="1400"/>
              <a:buNone/>
              <a:defRPr sz="1400">
                <a:solidFill>
                  <a:srgbClr val="3E0075"/>
                </a:solidFill>
              </a:defRPr>
            </a:lvl3pPr>
            <a:lvl4pPr lvl="3" algn="ctr">
              <a:spcBef>
                <a:spcPts val="0"/>
              </a:spcBef>
              <a:spcAft>
                <a:spcPts val="0"/>
              </a:spcAft>
              <a:buClr>
                <a:srgbClr val="3E0075"/>
              </a:buClr>
              <a:buSzPts val="1400"/>
              <a:buNone/>
              <a:defRPr sz="1400">
                <a:solidFill>
                  <a:srgbClr val="3E0075"/>
                </a:solidFill>
              </a:defRPr>
            </a:lvl4pPr>
            <a:lvl5pPr lvl="4" algn="ctr">
              <a:spcBef>
                <a:spcPts val="0"/>
              </a:spcBef>
              <a:spcAft>
                <a:spcPts val="0"/>
              </a:spcAft>
              <a:buClr>
                <a:srgbClr val="3E0075"/>
              </a:buClr>
              <a:buSzPts val="1400"/>
              <a:buNone/>
              <a:defRPr sz="1400">
                <a:solidFill>
                  <a:srgbClr val="3E0075"/>
                </a:solidFill>
              </a:defRPr>
            </a:lvl5pPr>
            <a:lvl6pPr lvl="5" algn="ctr">
              <a:spcBef>
                <a:spcPts val="0"/>
              </a:spcBef>
              <a:spcAft>
                <a:spcPts val="0"/>
              </a:spcAft>
              <a:buClr>
                <a:srgbClr val="3E0075"/>
              </a:buClr>
              <a:buSzPts val="1400"/>
              <a:buNone/>
              <a:defRPr sz="1400">
                <a:solidFill>
                  <a:srgbClr val="3E0075"/>
                </a:solidFill>
              </a:defRPr>
            </a:lvl6pPr>
            <a:lvl7pPr lvl="6" algn="ctr">
              <a:spcBef>
                <a:spcPts val="0"/>
              </a:spcBef>
              <a:spcAft>
                <a:spcPts val="0"/>
              </a:spcAft>
              <a:buClr>
                <a:srgbClr val="3E0075"/>
              </a:buClr>
              <a:buSzPts val="1400"/>
              <a:buNone/>
              <a:defRPr sz="1400">
                <a:solidFill>
                  <a:srgbClr val="3E0075"/>
                </a:solidFill>
              </a:defRPr>
            </a:lvl7pPr>
            <a:lvl8pPr lvl="7" algn="ctr">
              <a:spcBef>
                <a:spcPts val="0"/>
              </a:spcBef>
              <a:spcAft>
                <a:spcPts val="0"/>
              </a:spcAft>
              <a:buClr>
                <a:srgbClr val="3E0075"/>
              </a:buClr>
              <a:buSzPts val="1400"/>
              <a:buNone/>
              <a:defRPr sz="1400">
                <a:solidFill>
                  <a:srgbClr val="3E0075"/>
                </a:solidFill>
              </a:defRPr>
            </a:lvl8pPr>
            <a:lvl9pPr lvl="8" algn="ctr">
              <a:spcBef>
                <a:spcPts val="0"/>
              </a:spcBef>
              <a:spcAft>
                <a:spcPts val="0"/>
              </a:spcAft>
              <a:buClr>
                <a:srgbClr val="3E0075"/>
              </a:buClr>
              <a:buSzPts val="1400"/>
              <a:buNone/>
              <a:defRPr sz="1400">
                <a:solidFill>
                  <a:srgbClr val="3E0075"/>
                </a:solidFill>
              </a:defRPr>
            </a:lvl9pPr>
          </a:lstStyle>
          <a:p/>
        </p:txBody>
      </p:sp>
      <p:sp>
        <p:nvSpPr>
          <p:cNvPr id="1033" name="Google Shape;1033;p119"/>
          <p:cNvSpPr txBox="1"/>
          <p:nvPr>
            <p:ph idx="2" type="subTitle"/>
          </p:nvPr>
        </p:nvSpPr>
        <p:spPr>
          <a:xfrm>
            <a:off x="3467550" y="3420932"/>
            <a:ext cx="2213700" cy="11430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rgbClr val="3E0075"/>
              </a:buClr>
              <a:buSzPts val="1400"/>
              <a:buNone/>
              <a:defRPr b="0" sz="1400">
                <a:solidFill>
                  <a:srgbClr val="3E0075"/>
                </a:solidFill>
              </a:defRPr>
            </a:lvl1pPr>
            <a:lvl2pPr lvl="1" algn="ctr">
              <a:spcBef>
                <a:spcPts val="0"/>
              </a:spcBef>
              <a:spcAft>
                <a:spcPts val="0"/>
              </a:spcAft>
              <a:buClr>
                <a:srgbClr val="3E0075"/>
              </a:buClr>
              <a:buSzPts val="1400"/>
              <a:buNone/>
              <a:defRPr>
                <a:solidFill>
                  <a:srgbClr val="3E0075"/>
                </a:solidFill>
              </a:defRPr>
            </a:lvl2pPr>
            <a:lvl3pPr lvl="2" algn="ctr">
              <a:spcBef>
                <a:spcPts val="0"/>
              </a:spcBef>
              <a:spcAft>
                <a:spcPts val="0"/>
              </a:spcAft>
              <a:buClr>
                <a:srgbClr val="3E0075"/>
              </a:buClr>
              <a:buSzPts val="1400"/>
              <a:buNone/>
              <a:defRPr sz="1400">
                <a:solidFill>
                  <a:srgbClr val="3E0075"/>
                </a:solidFill>
              </a:defRPr>
            </a:lvl3pPr>
            <a:lvl4pPr lvl="3" algn="ctr">
              <a:spcBef>
                <a:spcPts val="0"/>
              </a:spcBef>
              <a:spcAft>
                <a:spcPts val="0"/>
              </a:spcAft>
              <a:buClr>
                <a:srgbClr val="3E0075"/>
              </a:buClr>
              <a:buSzPts val="1400"/>
              <a:buNone/>
              <a:defRPr sz="1400">
                <a:solidFill>
                  <a:srgbClr val="3E0075"/>
                </a:solidFill>
              </a:defRPr>
            </a:lvl4pPr>
            <a:lvl5pPr lvl="4" algn="ctr">
              <a:spcBef>
                <a:spcPts val="0"/>
              </a:spcBef>
              <a:spcAft>
                <a:spcPts val="0"/>
              </a:spcAft>
              <a:buClr>
                <a:srgbClr val="3E0075"/>
              </a:buClr>
              <a:buSzPts val="1400"/>
              <a:buNone/>
              <a:defRPr sz="1400">
                <a:solidFill>
                  <a:srgbClr val="3E0075"/>
                </a:solidFill>
              </a:defRPr>
            </a:lvl5pPr>
            <a:lvl6pPr lvl="5" algn="ctr">
              <a:spcBef>
                <a:spcPts val="0"/>
              </a:spcBef>
              <a:spcAft>
                <a:spcPts val="0"/>
              </a:spcAft>
              <a:buClr>
                <a:srgbClr val="3E0075"/>
              </a:buClr>
              <a:buSzPts val="1400"/>
              <a:buNone/>
              <a:defRPr sz="1400">
                <a:solidFill>
                  <a:srgbClr val="3E0075"/>
                </a:solidFill>
              </a:defRPr>
            </a:lvl6pPr>
            <a:lvl7pPr lvl="6" algn="ctr">
              <a:spcBef>
                <a:spcPts val="0"/>
              </a:spcBef>
              <a:spcAft>
                <a:spcPts val="0"/>
              </a:spcAft>
              <a:buClr>
                <a:srgbClr val="3E0075"/>
              </a:buClr>
              <a:buSzPts val="1400"/>
              <a:buNone/>
              <a:defRPr sz="1400">
                <a:solidFill>
                  <a:srgbClr val="3E0075"/>
                </a:solidFill>
              </a:defRPr>
            </a:lvl7pPr>
            <a:lvl8pPr lvl="7" algn="ctr">
              <a:spcBef>
                <a:spcPts val="0"/>
              </a:spcBef>
              <a:spcAft>
                <a:spcPts val="0"/>
              </a:spcAft>
              <a:buClr>
                <a:srgbClr val="3E0075"/>
              </a:buClr>
              <a:buSzPts val="1400"/>
              <a:buNone/>
              <a:defRPr sz="1400">
                <a:solidFill>
                  <a:srgbClr val="3E0075"/>
                </a:solidFill>
              </a:defRPr>
            </a:lvl8pPr>
            <a:lvl9pPr lvl="8" algn="ctr">
              <a:spcBef>
                <a:spcPts val="0"/>
              </a:spcBef>
              <a:spcAft>
                <a:spcPts val="0"/>
              </a:spcAft>
              <a:buClr>
                <a:srgbClr val="3E0075"/>
              </a:buClr>
              <a:buSzPts val="1400"/>
              <a:buNone/>
              <a:defRPr sz="1400">
                <a:solidFill>
                  <a:srgbClr val="3E0075"/>
                </a:solidFill>
              </a:defRPr>
            </a:lvl9pPr>
          </a:lstStyle>
          <a:p/>
        </p:txBody>
      </p:sp>
      <p:sp>
        <p:nvSpPr>
          <p:cNvPr id="1034" name="Google Shape;1034;p119"/>
          <p:cNvSpPr txBox="1"/>
          <p:nvPr>
            <p:ph idx="3" type="subTitle"/>
          </p:nvPr>
        </p:nvSpPr>
        <p:spPr>
          <a:xfrm>
            <a:off x="6365550" y="3420932"/>
            <a:ext cx="2213700" cy="11430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rgbClr val="3E0075"/>
              </a:buClr>
              <a:buSzPts val="1400"/>
              <a:buNone/>
              <a:defRPr b="0" sz="1400">
                <a:solidFill>
                  <a:srgbClr val="3E0075"/>
                </a:solidFill>
              </a:defRPr>
            </a:lvl1pPr>
            <a:lvl2pPr lvl="1" algn="ctr">
              <a:spcBef>
                <a:spcPts val="0"/>
              </a:spcBef>
              <a:spcAft>
                <a:spcPts val="0"/>
              </a:spcAft>
              <a:buClr>
                <a:srgbClr val="3E0075"/>
              </a:buClr>
              <a:buSzPts val="1400"/>
              <a:buNone/>
              <a:defRPr>
                <a:solidFill>
                  <a:srgbClr val="3E0075"/>
                </a:solidFill>
              </a:defRPr>
            </a:lvl2pPr>
            <a:lvl3pPr lvl="2" algn="ctr">
              <a:spcBef>
                <a:spcPts val="0"/>
              </a:spcBef>
              <a:spcAft>
                <a:spcPts val="0"/>
              </a:spcAft>
              <a:buClr>
                <a:srgbClr val="3E0075"/>
              </a:buClr>
              <a:buSzPts val="1400"/>
              <a:buNone/>
              <a:defRPr sz="1400">
                <a:solidFill>
                  <a:srgbClr val="3E0075"/>
                </a:solidFill>
              </a:defRPr>
            </a:lvl3pPr>
            <a:lvl4pPr lvl="3" algn="ctr">
              <a:spcBef>
                <a:spcPts val="0"/>
              </a:spcBef>
              <a:spcAft>
                <a:spcPts val="0"/>
              </a:spcAft>
              <a:buClr>
                <a:srgbClr val="3E0075"/>
              </a:buClr>
              <a:buSzPts val="1400"/>
              <a:buNone/>
              <a:defRPr sz="1400">
                <a:solidFill>
                  <a:srgbClr val="3E0075"/>
                </a:solidFill>
              </a:defRPr>
            </a:lvl4pPr>
            <a:lvl5pPr lvl="4" algn="ctr">
              <a:spcBef>
                <a:spcPts val="0"/>
              </a:spcBef>
              <a:spcAft>
                <a:spcPts val="0"/>
              </a:spcAft>
              <a:buClr>
                <a:srgbClr val="3E0075"/>
              </a:buClr>
              <a:buSzPts val="1400"/>
              <a:buNone/>
              <a:defRPr sz="1400">
                <a:solidFill>
                  <a:srgbClr val="3E0075"/>
                </a:solidFill>
              </a:defRPr>
            </a:lvl5pPr>
            <a:lvl6pPr lvl="5" algn="ctr">
              <a:spcBef>
                <a:spcPts val="0"/>
              </a:spcBef>
              <a:spcAft>
                <a:spcPts val="0"/>
              </a:spcAft>
              <a:buClr>
                <a:srgbClr val="3E0075"/>
              </a:buClr>
              <a:buSzPts val="1400"/>
              <a:buNone/>
              <a:defRPr sz="1400">
                <a:solidFill>
                  <a:srgbClr val="3E0075"/>
                </a:solidFill>
              </a:defRPr>
            </a:lvl6pPr>
            <a:lvl7pPr lvl="6" algn="ctr">
              <a:spcBef>
                <a:spcPts val="0"/>
              </a:spcBef>
              <a:spcAft>
                <a:spcPts val="0"/>
              </a:spcAft>
              <a:buClr>
                <a:srgbClr val="3E0075"/>
              </a:buClr>
              <a:buSzPts val="1400"/>
              <a:buNone/>
              <a:defRPr sz="1400">
                <a:solidFill>
                  <a:srgbClr val="3E0075"/>
                </a:solidFill>
              </a:defRPr>
            </a:lvl7pPr>
            <a:lvl8pPr lvl="7" algn="ctr">
              <a:spcBef>
                <a:spcPts val="0"/>
              </a:spcBef>
              <a:spcAft>
                <a:spcPts val="0"/>
              </a:spcAft>
              <a:buClr>
                <a:srgbClr val="3E0075"/>
              </a:buClr>
              <a:buSzPts val="1400"/>
              <a:buNone/>
              <a:defRPr sz="1400">
                <a:solidFill>
                  <a:srgbClr val="3E0075"/>
                </a:solidFill>
              </a:defRPr>
            </a:lvl8pPr>
            <a:lvl9pPr lvl="8" algn="ctr">
              <a:spcBef>
                <a:spcPts val="0"/>
              </a:spcBef>
              <a:spcAft>
                <a:spcPts val="0"/>
              </a:spcAft>
              <a:buClr>
                <a:srgbClr val="3E0075"/>
              </a:buClr>
              <a:buSzPts val="1400"/>
              <a:buNone/>
              <a:defRPr sz="1400">
                <a:solidFill>
                  <a:srgbClr val="3E0075"/>
                </a:solidFill>
              </a:defRPr>
            </a:lvl9pPr>
          </a:lstStyle>
          <a:p/>
        </p:txBody>
      </p:sp>
      <p:sp>
        <p:nvSpPr>
          <p:cNvPr id="1035" name="Google Shape;1035;p119"/>
          <p:cNvSpPr/>
          <p:nvPr>
            <p:ph idx="4" type="pic"/>
          </p:nvPr>
        </p:nvSpPr>
        <p:spPr>
          <a:xfrm>
            <a:off x="1383750" y="1715075"/>
            <a:ext cx="585300" cy="575700"/>
          </a:xfrm>
          <a:prstGeom prst="rect">
            <a:avLst/>
          </a:prstGeom>
          <a:noFill/>
          <a:ln>
            <a:noFill/>
          </a:ln>
        </p:spPr>
      </p:sp>
      <p:sp>
        <p:nvSpPr>
          <p:cNvPr id="1036" name="Google Shape;1036;p119"/>
          <p:cNvSpPr/>
          <p:nvPr>
            <p:ph idx="5" type="pic"/>
          </p:nvPr>
        </p:nvSpPr>
        <p:spPr>
          <a:xfrm>
            <a:off x="7179750" y="1715075"/>
            <a:ext cx="585300" cy="575700"/>
          </a:xfrm>
          <a:prstGeom prst="rect">
            <a:avLst/>
          </a:prstGeom>
          <a:noFill/>
          <a:ln>
            <a:noFill/>
          </a:ln>
        </p:spPr>
      </p:sp>
      <p:sp>
        <p:nvSpPr>
          <p:cNvPr id="1037" name="Google Shape;1037;p119"/>
          <p:cNvSpPr/>
          <p:nvPr>
            <p:ph idx="6" type="pic"/>
          </p:nvPr>
        </p:nvSpPr>
        <p:spPr>
          <a:xfrm>
            <a:off x="4281750" y="1715075"/>
            <a:ext cx="585300" cy="575700"/>
          </a:xfrm>
          <a:prstGeom prst="rect">
            <a:avLst/>
          </a:prstGeom>
          <a:noFill/>
          <a:ln>
            <a:noFill/>
          </a:ln>
        </p:spPr>
      </p:sp>
      <p:sp>
        <p:nvSpPr>
          <p:cNvPr id="1038" name="Google Shape;1038;p119"/>
          <p:cNvSpPr txBox="1"/>
          <p:nvPr>
            <p:ph type="title"/>
          </p:nvPr>
        </p:nvSpPr>
        <p:spPr>
          <a:xfrm>
            <a:off x="388200" y="2378425"/>
            <a:ext cx="2576400" cy="9144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rgbClr val="3E0075"/>
              </a:buClr>
              <a:buSzPts val="4800"/>
              <a:buFont typeface="Barlow Semi Condensed"/>
              <a:buNone/>
              <a:defRPr sz="4800">
                <a:solidFill>
                  <a:srgbClr val="3E0075"/>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9pPr>
          </a:lstStyle>
          <a:p/>
        </p:txBody>
      </p:sp>
      <p:sp>
        <p:nvSpPr>
          <p:cNvPr id="1039" name="Google Shape;1039;p119"/>
          <p:cNvSpPr txBox="1"/>
          <p:nvPr>
            <p:ph idx="7" type="title"/>
          </p:nvPr>
        </p:nvSpPr>
        <p:spPr>
          <a:xfrm>
            <a:off x="3286200" y="2378425"/>
            <a:ext cx="2576400" cy="9144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rgbClr val="3E0075"/>
              </a:buClr>
              <a:buSzPts val="4800"/>
              <a:buFont typeface="Barlow Semi Condensed"/>
              <a:buNone/>
              <a:defRPr sz="4800">
                <a:solidFill>
                  <a:srgbClr val="3E0075"/>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9pPr>
          </a:lstStyle>
          <a:p/>
        </p:txBody>
      </p:sp>
      <p:sp>
        <p:nvSpPr>
          <p:cNvPr id="1040" name="Google Shape;1040;p119"/>
          <p:cNvSpPr txBox="1"/>
          <p:nvPr>
            <p:ph idx="8" type="title"/>
          </p:nvPr>
        </p:nvSpPr>
        <p:spPr>
          <a:xfrm>
            <a:off x="6184200" y="2378425"/>
            <a:ext cx="2576400" cy="9144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rgbClr val="3E0075"/>
              </a:buClr>
              <a:buSzPts val="4800"/>
              <a:buFont typeface="Barlow Semi Condensed"/>
              <a:buNone/>
              <a:defRPr sz="4800">
                <a:solidFill>
                  <a:srgbClr val="3E0075"/>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9pPr>
          </a:lstStyle>
          <a:p/>
        </p:txBody>
      </p:sp>
      <p:sp>
        <p:nvSpPr>
          <p:cNvPr id="1041" name="Google Shape;1041;p119"/>
          <p:cNvSpPr txBox="1"/>
          <p:nvPr>
            <p:ph idx="9"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042" name="Google Shape;1042;p119"/>
          <p:cNvPicPr preferRelativeResize="0"/>
          <p:nvPr/>
        </p:nvPicPr>
        <p:blipFill>
          <a:blip r:embed="rId2">
            <a:alphaModFix/>
          </a:blip>
          <a:stretch>
            <a:fillRect/>
          </a:stretch>
        </p:blipFill>
        <p:spPr>
          <a:xfrm>
            <a:off x="8326821" y="357825"/>
            <a:ext cx="411480" cy="41148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Icons + Boxes">
  <p:cSld name="CUSTOM_6_1">
    <p:spTree>
      <p:nvGrpSpPr>
        <p:cNvPr id="1043" name="Shape 1043"/>
        <p:cNvGrpSpPr/>
        <p:nvPr/>
      </p:nvGrpSpPr>
      <p:grpSpPr>
        <a:xfrm>
          <a:off x="0" y="0"/>
          <a:ext cx="0" cy="0"/>
          <a:chOff x="0" y="0"/>
          <a:chExt cx="0" cy="0"/>
        </a:xfrm>
      </p:grpSpPr>
      <p:sp>
        <p:nvSpPr>
          <p:cNvPr id="1044" name="Google Shape;1044;p120"/>
          <p:cNvSpPr/>
          <p:nvPr/>
        </p:nvSpPr>
        <p:spPr>
          <a:xfrm>
            <a:off x="5998496" y="1273629"/>
            <a:ext cx="2700600" cy="3414900"/>
          </a:xfrm>
          <a:prstGeom prst="roundRect">
            <a:avLst>
              <a:gd fmla="val 3024" name="adj"/>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20"/>
          <p:cNvSpPr/>
          <p:nvPr/>
        </p:nvSpPr>
        <p:spPr>
          <a:xfrm>
            <a:off x="3221700" y="1273629"/>
            <a:ext cx="2700600" cy="3414900"/>
          </a:xfrm>
          <a:prstGeom prst="roundRect">
            <a:avLst>
              <a:gd fmla="val 3326" name="adj"/>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20"/>
          <p:cNvSpPr/>
          <p:nvPr/>
        </p:nvSpPr>
        <p:spPr>
          <a:xfrm>
            <a:off x="444900" y="1273629"/>
            <a:ext cx="2700600" cy="3414900"/>
          </a:xfrm>
          <a:prstGeom prst="roundRect">
            <a:avLst>
              <a:gd fmla="val 3326" name="adj"/>
            </a:avLst>
          </a:pr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20"/>
          <p:cNvSpPr txBox="1"/>
          <p:nvPr>
            <p:ph idx="1" type="subTitle"/>
          </p:nvPr>
        </p:nvSpPr>
        <p:spPr>
          <a:xfrm>
            <a:off x="688350" y="3676509"/>
            <a:ext cx="2213700" cy="1731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lt1"/>
              </a:buClr>
              <a:buSzPts val="1400"/>
              <a:buNone/>
              <a:defRPr b="0" sz="14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1048" name="Google Shape;1048;p120"/>
          <p:cNvSpPr txBox="1"/>
          <p:nvPr>
            <p:ph idx="2" type="subTitle"/>
          </p:nvPr>
        </p:nvSpPr>
        <p:spPr>
          <a:xfrm>
            <a:off x="3465150" y="3676509"/>
            <a:ext cx="2213700" cy="1731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lt1"/>
              </a:buClr>
              <a:buSzPts val="1400"/>
              <a:buNone/>
              <a:defRPr b="0" sz="14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1049" name="Google Shape;1049;p120"/>
          <p:cNvSpPr txBox="1"/>
          <p:nvPr>
            <p:ph idx="3" type="subTitle"/>
          </p:nvPr>
        </p:nvSpPr>
        <p:spPr>
          <a:xfrm>
            <a:off x="6241950" y="3676509"/>
            <a:ext cx="2213700" cy="1731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lt1"/>
              </a:buClr>
              <a:buSzPts val="1400"/>
              <a:buNone/>
              <a:defRPr b="0" sz="14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1050" name="Google Shape;1050;p120"/>
          <p:cNvSpPr/>
          <p:nvPr>
            <p:ph idx="4" type="pic"/>
          </p:nvPr>
        </p:nvSpPr>
        <p:spPr>
          <a:xfrm>
            <a:off x="1502550" y="1785359"/>
            <a:ext cx="585300" cy="575700"/>
          </a:xfrm>
          <a:prstGeom prst="rect">
            <a:avLst/>
          </a:prstGeom>
          <a:noFill/>
          <a:ln>
            <a:noFill/>
          </a:ln>
        </p:spPr>
      </p:sp>
      <p:sp>
        <p:nvSpPr>
          <p:cNvPr id="1051" name="Google Shape;1051;p120"/>
          <p:cNvSpPr/>
          <p:nvPr>
            <p:ph idx="5" type="pic"/>
          </p:nvPr>
        </p:nvSpPr>
        <p:spPr>
          <a:xfrm>
            <a:off x="7056150" y="1785359"/>
            <a:ext cx="585300" cy="575700"/>
          </a:xfrm>
          <a:prstGeom prst="rect">
            <a:avLst/>
          </a:prstGeom>
          <a:noFill/>
          <a:ln>
            <a:noFill/>
          </a:ln>
        </p:spPr>
      </p:sp>
      <p:sp>
        <p:nvSpPr>
          <p:cNvPr id="1052" name="Google Shape;1052;p120"/>
          <p:cNvSpPr/>
          <p:nvPr>
            <p:ph idx="6" type="pic"/>
          </p:nvPr>
        </p:nvSpPr>
        <p:spPr>
          <a:xfrm>
            <a:off x="4279350" y="1785359"/>
            <a:ext cx="585300" cy="575700"/>
          </a:xfrm>
          <a:prstGeom prst="rect">
            <a:avLst/>
          </a:prstGeom>
          <a:noFill/>
          <a:ln>
            <a:noFill/>
          </a:ln>
        </p:spPr>
      </p:sp>
      <p:sp>
        <p:nvSpPr>
          <p:cNvPr id="1053" name="Google Shape;1053;p120"/>
          <p:cNvSpPr txBox="1"/>
          <p:nvPr>
            <p:ph type="title"/>
          </p:nvPr>
        </p:nvSpPr>
        <p:spPr>
          <a:xfrm>
            <a:off x="507000" y="2512603"/>
            <a:ext cx="25764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9pPr>
          </a:lstStyle>
          <a:p/>
        </p:txBody>
      </p:sp>
      <p:sp>
        <p:nvSpPr>
          <p:cNvPr id="1054" name="Google Shape;1054;p120"/>
          <p:cNvSpPr txBox="1"/>
          <p:nvPr>
            <p:ph idx="7" type="title"/>
          </p:nvPr>
        </p:nvSpPr>
        <p:spPr>
          <a:xfrm>
            <a:off x="3283800" y="2512603"/>
            <a:ext cx="25764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9pPr>
          </a:lstStyle>
          <a:p/>
        </p:txBody>
      </p:sp>
      <p:sp>
        <p:nvSpPr>
          <p:cNvPr id="1055" name="Google Shape;1055;p120"/>
          <p:cNvSpPr txBox="1"/>
          <p:nvPr>
            <p:ph idx="8" type="title"/>
          </p:nvPr>
        </p:nvSpPr>
        <p:spPr>
          <a:xfrm>
            <a:off x="6060600" y="2512603"/>
            <a:ext cx="25764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9pPr>
          </a:lstStyle>
          <a:p/>
        </p:txBody>
      </p:sp>
      <p:pic>
        <p:nvPicPr>
          <p:cNvPr id="1056" name="Google Shape;1056;p120"/>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057" name="Google Shape;1057;p120"/>
          <p:cNvSpPr txBox="1"/>
          <p:nvPr>
            <p:ph idx="9"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3D Burst">
  <p:cSld name="CUSTOM_6_1_2">
    <p:bg>
      <p:bgPr>
        <a:solidFill>
          <a:schemeClr val="lt1"/>
        </a:solidFill>
      </p:bgPr>
    </p:bg>
    <p:spTree>
      <p:nvGrpSpPr>
        <p:cNvPr id="1058" name="Shape 1058"/>
        <p:cNvGrpSpPr/>
        <p:nvPr/>
      </p:nvGrpSpPr>
      <p:grpSpPr>
        <a:xfrm>
          <a:off x="0" y="0"/>
          <a:ext cx="0" cy="0"/>
          <a:chOff x="0" y="0"/>
          <a:chExt cx="0" cy="0"/>
        </a:xfrm>
      </p:grpSpPr>
      <p:pic>
        <p:nvPicPr>
          <p:cNvPr id="1059" name="Google Shape;1059;p121"/>
          <p:cNvPicPr preferRelativeResize="0"/>
          <p:nvPr/>
        </p:nvPicPr>
        <p:blipFill>
          <a:blip r:embed="rId2">
            <a:alphaModFix/>
          </a:blip>
          <a:stretch>
            <a:fillRect/>
          </a:stretch>
        </p:blipFill>
        <p:spPr>
          <a:xfrm>
            <a:off x="0" y="0"/>
            <a:ext cx="9144018" cy="5143499"/>
          </a:xfrm>
          <a:prstGeom prst="rect">
            <a:avLst/>
          </a:prstGeom>
          <a:noFill/>
          <a:ln>
            <a:noFill/>
          </a:ln>
        </p:spPr>
      </p:pic>
      <p:pic>
        <p:nvPicPr>
          <p:cNvPr id="1060" name="Google Shape;1060;p121"/>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061" name="Google Shape;1061;p121"/>
          <p:cNvSpPr txBox="1"/>
          <p:nvPr>
            <p:ph idx="1"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062" name="Google Shape;1062;p121"/>
          <p:cNvSpPr txBox="1"/>
          <p:nvPr>
            <p:ph idx="2"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63" name="Google Shape;1063;p121"/>
          <p:cNvSpPr txBox="1"/>
          <p:nvPr>
            <p:ph idx="3"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64" name="Google Shape;1064;p121"/>
          <p:cNvSpPr txBox="1"/>
          <p:nvPr>
            <p:ph idx="4"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65" name="Google Shape;1065;p121"/>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2 - 3D Burst">
  <p:cSld name="CUSTOM_6_1_2_3">
    <p:bg>
      <p:bgPr>
        <a:solidFill>
          <a:schemeClr val="lt1"/>
        </a:solidFill>
      </p:bgPr>
    </p:bg>
    <p:spTree>
      <p:nvGrpSpPr>
        <p:cNvPr id="1066" name="Shape 1066"/>
        <p:cNvGrpSpPr/>
        <p:nvPr/>
      </p:nvGrpSpPr>
      <p:grpSpPr>
        <a:xfrm>
          <a:off x="0" y="0"/>
          <a:ext cx="0" cy="0"/>
          <a:chOff x="0" y="0"/>
          <a:chExt cx="0" cy="0"/>
        </a:xfrm>
      </p:grpSpPr>
      <p:pic>
        <p:nvPicPr>
          <p:cNvPr id="1067" name="Google Shape;1067;p122"/>
          <p:cNvPicPr preferRelativeResize="0"/>
          <p:nvPr/>
        </p:nvPicPr>
        <p:blipFill rotWithShape="1">
          <a:blip r:embed="rId2">
            <a:alphaModFix/>
          </a:blip>
          <a:srcRect b="0" l="0" r="0" t="0"/>
          <a:stretch/>
        </p:blipFill>
        <p:spPr>
          <a:xfrm>
            <a:off x="0" y="0"/>
            <a:ext cx="9144018" cy="5143499"/>
          </a:xfrm>
          <a:prstGeom prst="rect">
            <a:avLst/>
          </a:prstGeom>
          <a:noFill/>
          <a:ln>
            <a:noFill/>
          </a:ln>
        </p:spPr>
      </p:pic>
      <p:pic>
        <p:nvPicPr>
          <p:cNvPr id="1068" name="Google Shape;1068;p122"/>
          <p:cNvPicPr preferRelativeResize="0"/>
          <p:nvPr/>
        </p:nvPicPr>
        <p:blipFill>
          <a:blip r:embed="rId3">
            <a:alphaModFix/>
          </a:blip>
          <a:stretch>
            <a:fillRect/>
          </a:stretch>
        </p:blipFill>
        <p:spPr>
          <a:xfrm>
            <a:off x="8326821" y="357825"/>
            <a:ext cx="411480" cy="411480"/>
          </a:xfrm>
          <a:prstGeom prst="rect">
            <a:avLst/>
          </a:prstGeom>
          <a:noFill/>
          <a:ln>
            <a:noFill/>
          </a:ln>
        </p:spPr>
      </p:pic>
      <p:grpSp>
        <p:nvGrpSpPr>
          <p:cNvPr id="1069" name="Google Shape;1069;p122"/>
          <p:cNvGrpSpPr/>
          <p:nvPr/>
        </p:nvGrpSpPr>
        <p:grpSpPr>
          <a:xfrm>
            <a:off x="457276" y="2820622"/>
            <a:ext cx="164590" cy="164590"/>
            <a:chOff x="2011300" y="2136075"/>
            <a:chExt cx="183000" cy="183000"/>
          </a:xfrm>
        </p:grpSpPr>
        <p:sp>
          <p:nvSpPr>
            <p:cNvPr id="1070" name="Google Shape;1070;p122"/>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22"/>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122"/>
          <p:cNvGrpSpPr/>
          <p:nvPr/>
        </p:nvGrpSpPr>
        <p:grpSpPr>
          <a:xfrm>
            <a:off x="457236" y="3436053"/>
            <a:ext cx="164590" cy="164590"/>
            <a:chOff x="2011300" y="2136075"/>
            <a:chExt cx="183000" cy="183000"/>
          </a:xfrm>
        </p:grpSpPr>
        <p:sp>
          <p:nvSpPr>
            <p:cNvPr id="1073" name="Google Shape;1073;p122"/>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22"/>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122"/>
          <p:cNvGrpSpPr/>
          <p:nvPr/>
        </p:nvGrpSpPr>
        <p:grpSpPr>
          <a:xfrm>
            <a:off x="457236" y="4051526"/>
            <a:ext cx="164590" cy="164590"/>
            <a:chOff x="2011300" y="2136075"/>
            <a:chExt cx="183000" cy="183000"/>
          </a:xfrm>
        </p:grpSpPr>
        <p:sp>
          <p:nvSpPr>
            <p:cNvPr id="1076" name="Google Shape;1076;p122"/>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22"/>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8" name="Google Shape;1078;p122"/>
          <p:cNvSpPr txBox="1"/>
          <p:nvPr>
            <p:ph idx="1" type="subTitle"/>
          </p:nvPr>
        </p:nvSpPr>
        <p:spPr>
          <a:xfrm>
            <a:off x="457200" y="1663625"/>
            <a:ext cx="23499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rgbClr val="261E33"/>
              </a:buClr>
              <a:buSzPts val="1400"/>
              <a:buNone/>
              <a:defRPr b="0" sz="1400">
                <a:solidFill>
                  <a:srgbClr val="261E33"/>
                </a:solidFill>
              </a:defRPr>
            </a:lvl1pPr>
            <a:lvl2pPr lvl="1">
              <a:spcBef>
                <a:spcPts val="0"/>
              </a:spcBef>
              <a:spcAft>
                <a:spcPts val="0"/>
              </a:spcAft>
              <a:buClr>
                <a:srgbClr val="261E33"/>
              </a:buClr>
              <a:buSzPts val="1400"/>
              <a:buNone/>
              <a:defRPr>
                <a:solidFill>
                  <a:srgbClr val="261E33"/>
                </a:solidFill>
              </a:defRPr>
            </a:lvl2pPr>
            <a:lvl3pPr lvl="2">
              <a:spcBef>
                <a:spcPts val="0"/>
              </a:spcBef>
              <a:spcAft>
                <a:spcPts val="0"/>
              </a:spcAft>
              <a:buClr>
                <a:srgbClr val="261E33"/>
              </a:buClr>
              <a:buSzPts val="1400"/>
              <a:buNone/>
              <a:defRPr sz="1400">
                <a:solidFill>
                  <a:srgbClr val="261E33"/>
                </a:solidFill>
              </a:defRPr>
            </a:lvl3pPr>
            <a:lvl4pPr lvl="3">
              <a:spcBef>
                <a:spcPts val="0"/>
              </a:spcBef>
              <a:spcAft>
                <a:spcPts val="0"/>
              </a:spcAft>
              <a:buClr>
                <a:srgbClr val="261E33"/>
              </a:buClr>
              <a:buSzPts val="1400"/>
              <a:buNone/>
              <a:defRPr sz="1400">
                <a:solidFill>
                  <a:srgbClr val="261E33"/>
                </a:solidFill>
              </a:defRPr>
            </a:lvl4pPr>
            <a:lvl5pPr lvl="4">
              <a:spcBef>
                <a:spcPts val="0"/>
              </a:spcBef>
              <a:spcAft>
                <a:spcPts val="0"/>
              </a:spcAft>
              <a:buClr>
                <a:srgbClr val="261E33"/>
              </a:buClr>
              <a:buSzPts val="1400"/>
              <a:buNone/>
              <a:defRPr sz="1400">
                <a:solidFill>
                  <a:srgbClr val="261E33"/>
                </a:solidFill>
              </a:defRPr>
            </a:lvl5pPr>
            <a:lvl6pPr lvl="5">
              <a:spcBef>
                <a:spcPts val="0"/>
              </a:spcBef>
              <a:spcAft>
                <a:spcPts val="0"/>
              </a:spcAft>
              <a:buClr>
                <a:srgbClr val="261E33"/>
              </a:buClr>
              <a:buSzPts val="1400"/>
              <a:buNone/>
              <a:defRPr sz="1400">
                <a:solidFill>
                  <a:srgbClr val="261E33"/>
                </a:solidFill>
              </a:defRPr>
            </a:lvl6pPr>
            <a:lvl7pPr lvl="6">
              <a:spcBef>
                <a:spcPts val="0"/>
              </a:spcBef>
              <a:spcAft>
                <a:spcPts val="0"/>
              </a:spcAft>
              <a:buClr>
                <a:srgbClr val="261E33"/>
              </a:buClr>
              <a:buSzPts val="1400"/>
              <a:buNone/>
              <a:defRPr sz="1400">
                <a:solidFill>
                  <a:srgbClr val="261E33"/>
                </a:solidFill>
              </a:defRPr>
            </a:lvl7pPr>
            <a:lvl8pPr lvl="7">
              <a:spcBef>
                <a:spcPts val="0"/>
              </a:spcBef>
              <a:spcAft>
                <a:spcPts val="0"/>
              </a:spcAft>
              <a:buClr>
                <a:srgbClr val="261E33"/>
              </a:buClr>
              <a:buSzPts val="1400"/>
              <a:buNone/>
              <a:defRPr sz="1400">
                <a:solidFill>
                  <a:srgbClr val="261E33"/>
                </a:solidFill>
              </a:defRPr>
            </a:lvl8pPr>
            <a:lvl9pPr lvl="8">
              <a:spcBef>
                <a:spcPts val="0"/>
              </a:spcBef>
              <a:spcAft>
                <a:spcPts val="0"/>
              </a:spcAft>
              <a:buClr>
                <a:srgbClr val="261E33"/>
              </a:buClr>
              <a:buSzPts val="1400"/>
              <a:buNone/>
              <a:defRPr sz="1400">
                <a:solidFill>
                  <a:srgbClr val="261E33"/>
                </a:solidFill>
              </a:defRPr>
            </a:lvl9pPr>
          </a:lstStyle>
          <a:p/>
        </p:txBody>
      </p:sp>
      <p:sp>
        <p:nvSpPr>
          <p:cNvPr id="1079" name="Google Shape;1079;p122"/>
          <p:cNvSpPr txBox="1"/>
          <p:nvPr>
            <p:ph idx="2"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080" name="Google Shape;1080;p122"/>
          <p:cNvSpPr txBox="1"/>
          <p:nvPr>
            <p:ph idx="3"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081" name="Google Shape;1081;p122"/>
          <p:cNvSpPr txBox="1"/>
          <p:nvPr>
            <p:ph idx="4"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082" name="Google Shape;1082;p122"/>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llustration 1">
  <p:cSld name="CUSTOM_3_1_2_1">
    <p:bg>
      <p:bgPr>
        <a:solidFill>
          <a:srgbClr val="FF2370"/>
        </a:solidFill>
      </p:bgPr>
    </p:bg>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0" l="288" r="288" t="0"/>
          <a:stretch/>
        </p:blipFill>
        <p:spPr>
          <a:xfrm>
            <a:off x="-36475" y="-29650"/>
            <a:ext cx="9190927" cy="5173151"/>
          </a:xfrm>
          <a:prstGeom prst="rect">
            <a:avLst/>
          </a:prstGeom>
          <a:noFill/>
          <a:ln>
            <a:noFill/>
          </a:ln>
        </p:spPr>
      </p:pic>
      <p:pic>
        <p:nvPicPr>
          <p:cNvPr id="56" name="Google Shape;56;p14"/>
          <p:cNvPicPr preferRelativeResize="0"/>
          <p:nvPr/>
        </p:nvPicPr>
        <p:blipFill rotWithShape="1">
          <a:blip r:embed="rId3">
            <a:alphaModFix/>
          </a:blip>
          <a:srcRect b="4196" l="20836" r="18487" t="0"/>
          <a:stretch/>
        </p:blipFill>
        <p:spPr>
          <a:xfrm flipH="1">
            <a:off x="3860801" y="472275"/>
            <a:ext cx="5271499" cy="4682124"/>
          </a:xfrm>
          <a:prstGeom prst="rect">
            <a:avLst/>
          </a:prstGeom>
          <a:noFill/>
          <a:ln>
            <a:noFill/>
          </a:ln>
        </p:spPr>
      </p:pic>
      <p:pic>
        <p:nvPicPr>
          <p:cNvPr id="57" name="Google Shape;57;p14"/>
          <p:cNvPicPr preferRelativeResize="0"/>
          <p:nvPr/>
        </p:nvPicPr>
        <p:blipFill>
          <a:blip r:embed="rId4">
            <a:alphaModFix/>
          </a:blip>
          <a:stretch>
            <a:fillRect/>
          </a:stretch>
        </p:blipFill>
        <p:spPr>
          <a:xfrm>
            <a:off x="294319" y="237128"/>
            <a:ext cx="1280159" cy="652881"/>
          </a:xfrm>
          <a:prstGeom prst="rect">
            <a:avLst/>
          </a:prstGeom>
          <a:noFill/>
          <a:ln>
            <a:noFill/>
          </a:ln>
        </p:spPr>
      </p:pic>
      <p:sp>
        <p:nvSpPr>
          <p:cNvPr id="58" name="Google Shape;58;p14"/>
          <p:cNvSpPr txBox="1"/>
          <p:nvPr>
            <p:ph type="title"/>
          </p:nvPr>
        </p:nvSpPr>
        <p:spPr>
          <a:xfrm>
            <a:off x="450239" y="1649075"/>
            <a:ext cx="41148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59" name="Google Shape;59;p14"/>
          <p:cNvSpPr txBox="1"/>
          <p:nvPr>
            <p:ph idx="1" type="subTitle"/>
          </p:nvPr>
        </p:nvSpPr>
        <p:spPr>
          <a:xfrm>
            <a:off x="453151" y="2884475"/>
            <a:ext cx="3200400" cy="2097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60" name="Google Shape;60;p14"/>
          <p:cNvSpPr txBox="1"/>
          <p:nvPr>
            <p:ph idx="2" type="subTitle"/>
          </p:nvPr>
        </p:nvSpPr>
        <p:spPr>
          <a:xfrm>
            <a:off x="453150" y="4572025"/>
            <a:ext cx="1828800" cy="14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61" name="Google Shape;61;p14"/>
          <p:cNvSpPr/>
          <p:nvPr/>
        </p:nvSpPr>
        <p:spPr>
          <a:xfrm>
            <a:off x="3357900" y="3779550"/>
            <a:ext cx="5774400" cy="1374900"/>
          </a:xfrm>
          <a:prstGeom prst="rect">
            <a:avLst/>
          </a:prstGeom>
          <a:gradFill>
            <a:gsLst>
              <a:gs pos="0">
                <a:srgbClr val="FFFFFF">
                  <a:alpha val="0"/>
                </a:srgbClr>
              </a:gs>
              <a:gs pos="100000">
                <a:srgbClr val="FF2370">
                  <a:alpha val="8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 name="Google Shape;62;p14"/>
          <p:cNvPicPr preferRelativeResize="0"/>
          <p:nvPr/>
        </p:nvPicPr>
        <p:blipFill rotWithShape="1">
          <a:blip r:embed="rId2">
            <a:alphaModFix/>
          </a:blip>
          <a:srcRect b="0" l="288" r="288" t="69008"/>
          <a:stretch/>
        </p:blipFill>
        <p:spPr>
          <a:xfrm>
            <a:off x="-11773" y="3551150"/>
            <a:ext cx="9144003" cy="1603250"/>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3 - 3D Burst">
  <p:cSld name="CUSTOM_6_1_2_2">
    <p:spTree>
      <p:nvGrpSpPr>
        <p:cNvPr id="1083" name="Shape 1083"/>
        <p:cNvGrpSpPr/>
        <p:nvPr/>
      </p:nvGrpSpPr>
      <p:grpSpPr>
        <a:xfrm>
          <a:off x="0" y="0"/>
          <a:ext cx="0" cy="0"/>
          <a:chOff x="0" y="0"/>
          <a:chExt cx="0" cy="0"/>
        </a:xfrm>
      </p:grpSpPr>
      <p:pic>
        <p:nvPicPr>
          <p:cNvPr id="1084" name="Google Shape;1084;p123"/>
          <p:cNvPicPr preferRelativeResize="0"/>
          <p:nvPr/>
        </p:nvPicPr>
        <p:blipFill rotWithShape="1">
          <a:blip r:embed="rId2">
            <a:alphaModFix/>
          </a:blip>
          <a:srcRect b="0" l="33275" r="0" t="0"/>
          <a:stretch/>
        </p:blipFill>
        <p:spPr>
          <a:xfrm flipH="1">
            <a:off x="3042598" y="0"/>
            <a:ext cx="6101402" cy="5143501"/>
          </a:xfrm>
          <a:prstGeom prst="rect">
            <a:avLst/>
          </a:prstGeom>
          <a:noFill/>
          <a:ln>
            <a:noFill/>
          </a:ln>
        </p:spPr>
      </p:pic>
      <p:sp>
        <p:nvSpPr>
          <p:cNvPr id="1085" name="Google Shape;1085;p123"/>
          <p:cNvSpPr/>
          <p:nvPr/>
        </p:nvSpPr>
        <p:spPr>
          <a:xfrm>
            <a:off x="0" y="25"/>
            <a:ext cx="3042600" cy="5143500"/>
          </a:xfrm>
          <a:prstGeom prst="rect">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6" name="Google Shape;1086;p123"/>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087" name="Google Shape;1087;p123"/>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88" name="Google Shape;1088;p123"/>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89" name="Google Shape;1089;p123"/>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90" name="Google Shape;1090;p123"/>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091" name="Google Shape;1091;p123"/>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2D Burst">
  <p:cSld name="CUSTOM_6_1_2_1">
    <p:bg>
      <p:bgPr>
        <a:solidFill>
          <a:srgbClr val="3E0075"/>
        </a:solidFill>
      </p:bgPr>
    </p:bg>
    <p:spTree>
      <p:nvGrpSpPr>
        <p:cNvPr id="1092" name="Shape 1092"/>
        <p:cNvGrpSpPr/>
        <p:nvPr/>
      </p:nvGrpSpPr>
      <p:grpSpPr>
        <a:xfrm>
          <a:off x="0" y="0"/>
          <a:ext cx="0" cy="0"/>
          <a:chOff x="0" y="0"/>
          <a:chExt cx="0" cy="0"/>
        </a:xfrm>
      </p:grpSpPr>
      <p:pic>
        <p:nvPicPr>
          <p:cNvPr id="1093" name="Google Shape;1093;p124"/>
          <p:cNvPicPr preferRelativeResize="0"/>
          <p:nvPr/>
        </p:nvPicPr>
        <p:blipFill>
          <a:blip r:embed="rId2">
            <a:alphaModFix/>
          </a:blip>
          <a:stretch>
            <a:fillRect/>
          </a:stretch>
        </p:blipFill>
        <p:spPr>
          <a:xfrm>
            <a:off x="-1" y="-3"/>
            <a:ext cx="9144003" cy="5143527"/>
          </a:xfrm>
          <a:prstGeom prst="rect">
            <a:avLst/>
          </a:prstGeom>
          <a:noFill/>
          <a:ln>
            <a:noFill/>
          </a:ln>
        </p:spPr>
      </p:pic>
      <p:sp>
        <p:nvSpPr>
          <p:cNvPr id="1094" name="Google Shape;1094;p124"/>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95" name="Google Shape;1095;p124"/>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96" name="Google Shape;1096;p124"/>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97" name="Google Shape;1097;p124"/>
          <p:cNvSpPr txBox="1"/>
          <p:nvPr>
            <p:ph idx="4" type="subTitle"/>
          </p:nvPr>
        </p:nvSpPr>
        <p:spPr>
          <a:xfrm>
            <a:off x="457200" y="1663625"/>
            <a:ext cx="23499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098" name="Google Shape;1098;p124"/>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pic>
        <p:nvPicPr>
          <p:cNvPr id="1099" name="Google Shape;1099;p124"/>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2D Burst 1">
  <p:cSld name="CUSTOM_6_1_2_1_4">
    <p:bg>
      <p:bgPr>
        <a:solidFill>
          <a:srgbClr val="3E0075"/>
        </a:solidFill>
      </p:bgPr>
    </p:bg>
    <p:spTree>
      <p:nvGrpSpPr>
        <p:cNvPr id="1100" name="Shape 1100"/>
        <p:cNvGrpSpPr/>
        <p:nvPr/>
      </p:nvGrpSpPr>
      <p:grpSpPr>
        <a:xfrm>
          <a:off x="0" y="0"/>
          <a:ext cx="0" cy="0"/>
          <a:chOff x="0" y="0"/>
          <a:chExt cx="0" cy="0"/>
        </a:xfrm>
      </p:grpSpPr>
      <p:pic>
        <p:nvPicPr>
          <p:cNvPr id="1101" name="Google Shape;1101;p125"/>
          <p:cNvPicPr preferRelativeResize="0"/>
          <p:nvPr/>
        </p:nvPicPr>
        <p:blipFill>
          <a:blip r:embed="rId2">
            <a:alphaModFix/>
          </a:blip>
          <a:stretch>
            <a:fillRect/>
          </a:stretch>
        </p:blipFill>
        <p:spPr>
          <a:xfrm>
            <a:off x="380999" y="-3"/>
            <a:ext cx="9144003" cy="5143527"/>
          </a:xfrm>
          <a:prstGeom prst="rect">
            <a:avLst/>
          </a:prstGeom>
          <a:noFill/>
          <a:ln>
            <a:noFill/>
          </a:ln>
        </p:spPr>
      </p:pic>
      <p:sp>
        <p:nvSpPr>
          <p:cNvPr id="1102" name="Google Shape;1102;p125"/>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03" name="Google Shape;1103;p125"/>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04" name="Google Shape;1104;p125"/>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05" name="Google Shape;1105;p125"/>
          <p:cNvSpPr txBox="1"/>
          <p:nvPr>
            <p:ph idx="4" type="subTitle"/>
          </p:nvPr>
        </p:nvSpPr>
        <p:spPr>
          <a:xfrm>
            <a:off x="457200" y="1663625"/>
            <a:ext cx="23499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106" name="Google Shape;1106;p125"/>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pic>
        <p:nvPicPr>
          <p:cNvPr id="1107" name="Google Shape;1107;p125"/>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2 - 2D Burst">
  <p:cSld name="CUSTOM_6_1_2_1_3">
    <p:bg>
      <p:bgPr>
        <a:solidFill>
          <a:schemeClr val="lt1"/>
        </a:solidFill>
      </p:bgPr>
    </p:bg>
    <p:spTree>
      <p:nvGrpSpPr>
        <p:cNvPr id="1108" name="Shape 1108"/>
        <p:cNvGrpSpPr/>
        <p:nvPr/>
      </p:nvGrpSpPr>
      <p:grpSpPr>
        <a:xfrm>
          <a:off x="0" y="0"/>
          <a:ext cx="0" cy="0"/>
          <a:chOff x="0" y="0"/>
          <a:chExt cx="0" cy="0"/>
        </a:xfrm>
      </p:grpSpPr>
      <p:pic>
        <p:nvPicPr>
          <p:cNvPr id="1109" name="Google Shape;1109;p126"/>
          <p:cNvPicPr preferRelativeResize="0"/>
          <p:nvPr/>
        </p:nvPicPr>
        <p:blipFill rotWithShape="1">
          <a:blip r:embed="rId2">
            <a:alphaModFix/>
          </a:blip>
          <a:srcRect b="6591" l="7230" r="5971" t="6224"/>
          <a:stretch/>
        </p:blipFill>
        <p:spPr>
          <a:xfrm flipH="1">
            <a:off x="-3" y="0"/>
            <a:ext cx="9144003" cy="5143501"/>
          </a:xfrm>
          <a:prstGeom prst="rect">
            <a:avLst/>
          </a:prstGeom>
          <a:noFill/>
          <a:ln>
            <a:noFill/>
          </a:ln>
        </p:spPr>
      </p:pic>
      <p:pic>
        <p:nvPicPr>
          <p:cNvPr id="1110" name="Google Shape;1110;p126"/>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111" name="Google Shape;1111;p126"/>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112" name="Google Shape;1112;p126"/>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113" name="Google Shape;1113;p126"/>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114" name="Google Shape;1114;p126"/>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rgbClr val="261E33"/>
              </a:buClr>
              <a:buSzPts val="1400"/>
              <a:buNone/>
              <a:defRPr b="0" sz="1400">
                <a:solidFill>
                  <a:srgbClr val="261E33"/>
                </a:solidFill>
              </a:defRPr>
            </a:lvl1pPr>
            <a:lvl2pPr lvl="1">
              <a:spcBef>
                <a:spcPts val="0"/>
              </a:spcBef>
              <a:spcAft>
                <a:spcPts val="0"/>
              </a:spcAft>
              <a:buClr>
                <a:srgbClr val="261E33"/>
              </a:buClr>
              <a:buSzPts val="1400"/>
              <a:buNone/>
              <a:defRPr>
                <a:solidFill>
                  <a:srgbClr val="261E33"/>
                </a:solidFill>
              </a:defRPr>
            </a:lvl2pPr>
            <a:lvl3pPr lvl="2">
              <a:spcBef>
                <a:spcPts val="0"/>
              </a:spcBef>
              <a:spcAft>
                <a:spcPts val="0"/>
              </a:spcAft>
              <a:buClr>
                <a:srgbClr val="261E33"/>
              </a:buClr>
              <a:buSzPts val="1400"/>
              <a:buNone/>
              <a:defRPr sz="1400">
                <a:solidFill>
                  <a:srgbClr val="261E33"/>
                </a:solidFill>
              </a:defRPr>
            </a:lvl3pPr>
            <a:lvl4pPr lvl="3">
              <a:spcBef>
                <a:spcPts val="0"/>
              </a:spcBef>
              <a:spcAft>
                <a:spcPts val="0"/>
              </a:spcAft>
              <a:buClr>
                <a:srgbClr val="261E33"/>
              </a:buClr>
              <a:buSzPts val="1400"/>
              <a:buNone/>
              <a:defRPr sz="1400">
                <a:solidFill>
                  <a:srgbClr val="261E33"/>
                </a:solidFill>
              </a:defRPr>
            </a:lvl4pPr>
            <a:lvl5pPr lvl="4">
              <a:spcBef>
                <a:spcPts val="0"/>
              </a:spcBef>
              <a:spcAft>
                <a:spcPts val="0"/>
              </a:spcAft>
              <a:buClr>
                <a:srgbClr val="261E33"/>
              </a:buClr>
              <a:buSzPts val="1400"/>
              <a:buNone/>
              <a:defRPr sz="1400">
                <a:solidFill>
                  <a:srgbClr val="261E33"/>
                </a:solidFill>
              </a:defRPr>
            </a:lvl5pPr>
            <a:lvl6pPr lvl="5">
              <a:spcBef>
                <a:spcPts val="0"/>
              </a:spcBef>
              <a:spcAft>
                <a:spcPts val="0"/>
              </a:spcAft>
              <a:buClr>
                <a:srgbClr val="261E33"/>
              </a:buClr>
              <a:buSzPts val="1400"/>
              <a:buNone/>
              <a:defRPr sz="1400">
                <a:solidFill>
                  <a:srgbClr val="261E33"/>
                </a:solidFill>
              </a:defRPr>
            </a:lvl6pPr>
            <a:lvl7pPr lvl="6">
              <a:spcBef>
                <a:spcPts val="0"/>
              </a:spcBef>
              <a:spcAft>
                <a:spcPts val="0"/>
              </a:spcAft>
              <a:buClr>
                <a:srgbClr val="261E33"/>
              </a:buClr>
              <a:buSzPts val="1400"/>
              <a:buNone/>
              <a:defRPr sz="1400">
                <a:solidFill>
                  <a:srgbClr val="261E33"/>
                </a:solidFill>
              </a:defRPr>
            </a:lvl7pPr>
            <a:lvl8pPr lvl="7">
              <a:spcBef>
                <a:spcPts val="0"/>
              </a:spcBef>
              <a:spcAft>
                <a:spcPts val="0"/>
              </a:spcAft>
              <a:buClr>
                <a:srgbClr val="261E33"/>
              </a:buClr>
              <a:buSzPts val="1400"/>
              <a:buNone/>
              <a:defRPr sz="1400">
                <a:solidFill>
                  <a:srgbClr val="261E33"/>
                </a:solidFill>
              </a:defRPr>
            </a:lvl8pPr>
            <a:lvl9pPr lvl="8">
              <a:spcBef>
                <a:spcPts val="0"/>
              </a:spcBef>
              <a:spcAft>
                <a:spcPts val="0"/>
              </a:spcAft>
              <a:buClr>
                <a:srgbClr val="261E33"/>
              </a:buClr>
              <a:buSzPts val="1400"/>
              <a:buNone/>
              <a:defRPr sz="1400">
                <a:solidFill>
                  <a:srgbClr val="261E33"/>
                </a:solidFill>
              </a:defRPr>
            </a:lvl9pPr>
          </a:lstStyle>
          <a:p/>
        </p:txBody>
      </p:sp>
      <p:sp>
        <p:nvSpPr>
          <p:cNvPr id="1115" name="Google Shape;1115;p126"/>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3 - 2D Burst">
  <p:cSld name="CUSTOM_6_1_2_1_2">
    <p:bg>
      <p:bgPr>
        <a:solidFill>
          <a:srgbClr val="8039DF"/>
        </a:solidFill>
      </p:bgPr>
    </p:bg>
    <p:spTree>
      <p:nvGrpSpPr>
        <p:cNvPr id="1116" name="Shape 1116"/>
        <p:cNvGrpSpPr/>
        <p:nvPr/>
      </p:nvGrpSpPr>
      <p:grpSpPr>
        <a:xfrm>
          <a:off x="0" y="0"/>
          <a:ext cx="0" cy="0"/>
          <a:chOff x="0" y="0"/>
          <a:chExt cx="0" cy="0"/>
        </a:xfrm>
      </p:grpSpPr>
      <p:pic>
        <p:nvPicPr>
          <p:cNvPr id="1117" name="Google Shape;1117;p127"/>
          <p:cNvPicPr preferRelativeResize="0"/>
          <p:nvPr/>
        </p:nvPicPr>
        <p:blipFill rotWithShape="1">
          <a:blip r:embed="rId2">
            <a:alphaModFix/>
          </a:blip>
          <a:srcRect b="6771" l="7235" r="34837" t="6415"/>
          <a:stretch/>
        </p:blipFill>
        <p:spPr>
          <a:xfrm flipH="1">
            <a:off x="3042600" y="25"/>
            <a:ext cx="6101402" cy="5143499"/>
          </a:xfrm>
          <a:prstGeom prst="rect">
            <a:avLst/>
          </a:prstGeom>
          <a:noFill/>
          <a:ln>
            <a:noFill/>
          </a:ln>
        </p:spPr>
      </p:pic>
      <p:pic>
        <p:nvPicPr>
          <p:cNvPr id="1118" name="Google Shape;1118;p127"/>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119" name="Google Shape;1119;p127"/>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20" name="Google Shape;1120;p127"/>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21" name="Google Shape;1121;p127"/>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22" name="Google Shape;1122;p127"/>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123" name="Google Shape;1123;p127"/>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Zig Zag">
  <p:cSld name="CUSTOM_6_1_2_1_1">
    <p:bg>
      <p:bgPr>
        <a:solidFill>
          <a:srgbClr val="3E0075"/>
        </a:solidFill>
      </p:bgPr>
    </p:bg>
    <p:spTree>
      <p:nvGrpSpPr>
        <p:cNvPr id="1124" name="Shape 1124"/>
        <p:cNvGrpSpPr/>
        <p:nvPr/>
      </p:nvGrpSpPr>
      <p:grpSpPr>
        <a:xfrm>
          <a:off x="0" y="0"/>
          <a:ext cx="0" cy="0"/>
          <a:chOff x="0" y="0"/>
          <a:chExt cx="0" cy="0"/>
        </a:xfrm>
      </p:grpSpPr>
      <p:pic>
        <p:nvPicPr>
          <p:cNvPr id="1125" name="Google Shape;1125;p128"/>
          <p:cNvPicPr preferRelativeResize="0"/>
          <p:nvPr/>
        </p:nvPicPr>
        <p:blipFill>
          <a:blip r:embed="rId2">
            <a:alphaModFix/>
          </a:blip>
          <a:stretch>
            <a:fillRect/>
          </a:stretch>
        </p:blipFill>
        <p:spPr>
          <a:xfrm>
            <a:off x="-1" y="-3"/>
            <a:ext cx="9144003" cy="5143527"/>
          </a:xfrm>
          <a:prstGeom prst="rect">
            <a:avLst/>
          </a:prstGeom>
          <a:noFill/>
          <a:ln>
            <a:noFill/>
          </a:ln>
        </p:spPr>
      </p:pic>
      <p:pic>
        <p:nvPicPr>
          <p:cNvPr id="1126" name="Google Shape;1126;p128"/>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1127" name="Google Shape;1127;p128"/>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28" name="Google Shape;1128;p128"/>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29" name="Google Shape;1129;p128"/>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30" name="Google Shape;1130;p128"/>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131" name="Google Shape;1131;p128"/>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Zig Zag 1">
  <p:cSld name="CUSTOM_6_1_2_1_1_3">
    <p:bg>
      <p:bgPr>
        <a:solidFill>
          <a:srgbClr val="3E0075"/>
        </a:solidFill>
      </p:bgPr>
    </p:bg>
    <p:spTree>
      <p:nvGrpSpPr>
        <p:cNvPr id="1132" name="Shape 1132"/>
        <p:cNvGrpSpPr/>
        <p:nvPr/>
      </p:nvGrpSpPr>
      <p:grpSpPr>
        <a:xfrm>
          <a:off x="0" y="0"/>
          <a:ext cx="0" cy="0"/>
          <a:chOff x="0" y="0"/>
          <a:chExt cx="0" cy="0"/>
        </a:xfrm>
      </p:grpSpPr>
      <p:pic>
        <p:nvPicPr>
          <p:cNvPr id="1133" name="Google Shape;1133;p129"/>
          <p:cNvPicPr preferRelativeResize="0"/>
          <p:nvPr/>
        </p:nvPicPr>
        <p:blipFill>
          <a:blip r:embed="rId2">
            <a:alphaModFix/>
          </a:blip>
          <a:stretch>
            <a:fillRect/>
          </a:stretch>
        </p:blipFill>
        <p:spPr>
          <a:xfrm>
            <a:off x="380999" y="-3"/>
            <a:ext cx="9144003" cy="5143527"/>
          </a:xfrm>
          <a:prstGeom prst="rect">
            <a:avLst/>
          </a:prstGeom>
          <a:noFill/>
          <a:ln>
            <a:noFill/>
          </a:ln>
        </p:spPr>
      </p:pic>
      <p:pic>
        <p:nvPicPr>
          <p:cNvPr id="1134" name="Google Shape;1134;p129"/>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1135" name="Google Shape;1135;p129"/>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36" name="Google Shape;1136;p129"/>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37" name="Google Shape;1137;p129"/>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38" name="Google Shape;1138;p129"/>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139" name="Google Shape;1139;p129"/>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2 - Zig Zag">
  <p:cSld name="CUSTOM_6_1_2_1_1_2">
    <p:bg>
      <p:bgPr>
        <a:solidFill>
          <a:schemeClr val="lt1"/>
        </a:solidFill>
      </p:bgPr>
    </p:bg>
    <p:spTree>
      <p:nvGrpSpPr>
        <p:cNvPr id="1140" name="Shape 1140"/>
        <p:cNvGrpSpPr/>
        <p:nvPr/>
      </p:nvGrpSpPr>
      <p:grpSpPr>
        <a:xfrm>
          <a:off x="0" y="0"/>
          <a:ext cx="0" cy="0"/>
          <a:chOff x="0" y="0"/>
          <a:chExt cx="0" cy="0"/>
        </a:xfrm>
      </p:grpSpPr>
      <p:pic>
        <p:nvPicPr>
          <p:cNvPr id="1141" name="Google Shape;1141;p130"/>
          <p:cNvPicPr preferRelativeResize="0"/>
          <p:nvPr/>
        </p:nvPicPr>
        <p:blipFill>
          <a:blip r:embed="rId2">
            <a:alphaModFix/>
          </a:blip>
          <a:stretch>
            <a:fillRect/>
          </a:stretch>
        </p:blipFill>
        <p:spPr>
          <a:xfrm>
            <a:off x="-1" y="-3"/>
            <a:ext cx="9144003" cy="5143527"/>
          </a:xfrm>
          <a:prstGeom prst="rect">
            <a:avLst/>
          </a:prstGeom>
          <a:noFill/>
          <a:ln>
            <a:noFill/>
          </a:ln>
        </p:spPr>
      </p:pic>
      <p:pic>
        <p:nvPicPr>
          <p:cNvPr id="1142" name="Google Shape;1142;p130"/>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1143" name="Google Shape;1143;p130"/>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144" name="Google Shape;1144;p130"/>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145" name="Google Shape;1145;p130"/>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1146" name="Google Shape;1146;p130"/>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rgbClr val="261E33"/>
              </a:buClr>
              <a:buSzPts val="1400"/>
              <a:buNone/>
              <a:defRPr b="0" sz="1400">
                <a:solidFill>
                  <a:srgbClr val="261E33"/>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147" name="Google Shape;1147;p130"/>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3 - Zig Zag">
  <p:cSld name="CUSTOM_6_1_2_1_1_1">
    <p:bg>
      <p:bgPr>
        <a:solidFill>
          <a:srgbClr val="8039DF"/>
        </a:solidFill>
      </p:bgPr>
    </p:bg>
    <p:spTree>
      <p:nvGrpSpPr>
        <p:cNvPr id="1148" name="Shape 1148"/>
        <p:cNvGrpSpPr/>
        <p:nvPr/>
      </p:nvGrpSpPr>
      <p:grpSpPr>
        <a:xfrm>
          <a:off x="0" y="0"/>
          <a:ext cx="0" cy="0"/>
          <a:chOff x="0" y="0"/>
          <a:chExt cx="0" cy="0"/>
        </a:xfrm>
      </p:grpSpPr>
      <p:sp>
        <p:nvSpPr>
          <p:cNvPr id="1149" name="Google Shape;1149;p131"/>
          <p:cNvSpPr/>
          <p:nvPr/>
        </p:nvSpPr>
        <p:spPr>
          <a:xfrm>
            <a:off x="0" y="4125"/>
            <a:ext cx="4560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0" name="Google Shape;1150;p131"/>
          <p:cNvPicPr preferRelativeResize="0"/>
          <p:nvPr/>
        </p:nvPicPr>
        <p:blipFill>
          <a:blip r:embed="rId2">
            <a:alphaModFix/>
          </a:blip>
          <a:stretch>
            <a:fillRect/>
          </a:stretch>
        </p:blipFill>
        <p:spPr>
          <a:xfrm>
            <a:off x="8326823" y="357825"/>
            <a:ext cx="411480" cy="411480"/>
          </a:xfrm>
          <a:prstGeom prst="rect">
            <a:avLst/>
          </a:prstGeom>
          <a:noFill/>
          <a:ln>
            <a:noFill/>
          </a:ln>
        </p:spPr>
      </p:pic>
      <p:grpSp>
        <p:nvGrpSpPr>
          <p:cNvPr id="1151" name="Google Shape;1151;p131"/>
          <p:cNvGrpSpPr/>
          <p:nvPr/>
        </p:nvGrpSpPr>
        <p:grpSpPr>
          <a:xfrm>
            <a:off x="-228524" y="2820622"/>
            <a:ext cx="164590" cy="164590"/>
            <a:chOff x="2011300" y="2136075"/>
            <a:chExt cx="183000" cy="183000"/>
          </a:xfrm>
        </p:grpSpPr>
        <p:sp>
          <p:nvSpPr>
            <p:cNvPr id="1152" name="Google Shape;1152;p131"/>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31"/>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131"/>
          <p:cNvGrpSpPr/>
          <p:nvPr/>
        </p:nvGrpSpPr>
        <p:grpSpPr>
          <a:xfrm>
            <a:off x="-228564" y="3436053"/>
            <a:ext cx="164590" cy="164590"/>
            <a:chOff x="2011300" y="2136075"/>
            <a:chExt cx="183000" cy="183000"/>
          </a:xfrm>
        </p:grpSpPr>
        <p:sp>
          <p:nvSpPr>
            <p:cNvPr id="1155" name="Google Shape;1155;p131"/>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31"/>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131"/>
          <p:cNvGrpSpPr/>
          <p:nvPr/>
        </p:nvGrpSpPr>
        <p:grpSpPr>
          <a:xfrm>
            <a:off x="-228564" y="4051526"/>
            <a:ext cx="164590" cy="164590"/>
            <a:chOff x="2011300" y="2136075"/>
            <a:chExt cx="183000" cy="183000"/>
          </a:xfrm>
        </p:grpSpPr>
        <p:sp>
          <p:nvSpPr>
            <p:cNvPr id="1158" name="Google Shape;1158;p131"/>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31"/>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0" name="Google Shape;1160;p131"/>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61" name="Google Shape;1161;p131"/>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62" name="Google Shape;1162;p131"/>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163" name="Google Shape;1163;p131"/>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1164" name="Google Shape;1164;p131"/>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Dark 1">
  <p:cSld name="CUSTOM_6_1_1">
    <p:spTree>
      <p:nvGrpSpPr>
        <p:cNvPr id="1165" name="Shape 1165"/>
        <p:cNvGrpSpPr/>
        <p:nvPr/>
      </p:nvGrpSpPr>
      <p:grpSpPr>
        <a:xfrm>
          <a:off x="0" y="0"/>
          <a:ext cx="0" cy="0"/>
          <a:chOff x="0" y="0"/>
          <a:chExt cx="0" cy="0"/>
        </a:xfrm>
      </p:grpSpPr>
      <p:pic>
        <p:nvPicPr>
          <p:cNvPr id="1166" name="Google Shape;1166;p132"/>
          <p:cNvPicPr preferRelativeResize="0"/>
          <p:nvPr/>
        </p:nvPicPr>
        <p:blipFill rotWithShape="1">
          <a:blip r:embed="rId2">
            <a:alphaModFix/>
          </a:blip>
          <a:srcRect b="16006" l="19577" r="614" t="4121"/>
          <a:stretch/>
        </p:blipFill>
        <p:spPr>
          <a:xfrm>
            <a:off x="0" y="0"/>
            <a:ext cx="9144003" cy="5143501"/>
          </a:xfrm>
          <a:prstGeom prst="rect">
            <a:avLst/>
          </a:prstGeom>
          <a:noFill/>
          <a:ln>
            <a:noFill/>
          </a:ln>
        </p:spPr>
      </p:pic>
      <p:sp>
        <p:nvSpPr>
          <p:cNvPr id="1167" name="Google Shape;1167;p132"/>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168" name="Google Shape;1168;p132"/>
          <p:cNvSpPr txBox="1"/>
          <p:nvPr>
            <p:ph idx="1"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Clr>
                <a:schemeClr val="lt1"/>
              </a:buClr>
              <a:buSzPts val="1600"/>
              <a:buNone/>
              <a:defRPr b="0">
                <a:solidFill>
                  <a:schemeClr val="lt1"/>
                </a:solidFill>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1169" name="Google Shape;1169;p132"/>
          <p:cNvSpPr txBox="1"/>
          <p:nvPr>
            <p:ph idx="2"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pic>
        <p:nvPicPr>
          <p:cNvPr id="1170" name="Google Shape;1170;p132"/>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llustration 2">
  <p:cSld name="CUSTOM_1_2_1_1_1">
    <p:bg>
      <p:bgPr>
        <a:solidFill>
          <a:srgbClr val="3E0075"/>
        </a:solidFill>
      </p:bgPr>
    </p:bg>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46873" l="36748" r="36668" t="0"/>
          <a:stretch/>
        </p:blipFill>
        <p:spPr>
          <a:xfrm flipH="1">
            <a:off x="453151" y="124925"/>
            <a:ext cx="4464374" cy="5018576"/>
          </a:xfrm>
          <a:prstGeom prst="rect">
            <a:avLst/>
          </a:prstGeom>
          <a:noFill/>
          <a:ln>
            <a:noFill/>
          </a:ln>
        </p:spPr>
      </p:pic>
      <p:sp>
        <p:nvSpPr>
          <p:cNvPr id="65" name="Google Shape;65;p15"/>
          <p:cNvSpPr/>
          <p:nvPr/>
        </p:nvSpPr>
        <p:spPr>
          <a:xfrm>
            <a:off x="50" y="3224950"/>
            <a:ext cx="5486400" cy="1492800"/>
          </a:xfrm>
          <a:prstGeom prst="rect">
            <a:avLst/>
          </a:prstGeom>
          <a:gradFill>
            <a:gsLst>
              <a:gs pos="0">
                <a:srgbClr val="FFFFFF">
                  <a:alpha val="0"/>
                </a:srgbClr>
              </a:gs>
              <a:gs pos="100000">
                <a:srgbClr val="3E007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15"/>
          <p:cNvPicPr preferRelativeResize="0"/>
          <p:nvPr/>
        </p:nvPicPr>
        <p:blipFill rotWithShape="1">
          <a:blip r:embed="rId3">
            <a:alphaModFix/>
          </a:blip>
          <a:srcRect b="0" l="0" r="43107" t="0"/>
          <a:stretch/>
        </p:blipFill>
        <p:spPr>
          <a:xfrm>
            <a:off x="0" y="0"/>
            <a:ext cx="5197875" cy="5143501"/>
          </a:xfrm>
          <a:prstGeom prst="rect">
            <a:avLst/>
          </a:prstGeom>
          <a:noFill/>
          <a:ln>
            <a:noFill/>
          </a:ln>
        </p:spPr>
      </p:pic>
      <p:pic>
        <p:nvPicPr>
          <p:cNvPr id="67" name="Google Shape;67;p15"/>
          <p:cNvPicPr preferRelativeResize="0"/>
          <p:nvPr/>
        </p:nvPicPr>
        <p:blipFill>
          <a:blip r:embed="rId4">
            <a:alphaModFix/>
          </a:blip>
          <a:stretch>
            <a:fillRect/>
          </a:stretch>
        </p:blipFill>
        <p:spPr>
          <a:xfrm>
            <a:off x="293577" y="237218"/>
            <a:ext cx="1281649" cy="652699"/>
          </a:xfrm>
          <a:prstGeom prst="rect">
            <a:avLst/>
          </a:prstGeom>
          <a:noFill/>
          <a:ln>
            <a:noFill/>
          </a:ln>
        </p:spPr>
      </p:pic>
      <p:sp>
        <p:nvSpPr>
          <p:cNvPr id="68" name="Google Shape;68;p15"/>
          <p:cNvSpPr txBox="1"/>
          <p:nvPr>
            <p:ph idx="1" type="subTitle"/>
          </p:nvPr>
        </p:nvSpPr>
        <p:spPr>
          <a:xfrm>
            <a:off x="453150" y="4572023"/>
            <a:ext cx="1828800" cy="17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pic>
        <p:nvPicPr>
          <p:cNvPr id="69" name="Google Shape;69;p15"/>
          <p:cNvPicPr preferRelativeResize="0"/>
          <p:nvPr/>
        </p:nvPicPr>
        <p:blipFill rotWithShape="1">
          <a:blip r:embed="rId2">
            <a:alphaModFix/>
          </a:blip>
          <a:srcRect b="65594" l="50321" r="36668" t="5006"/>
          <a:stretch/>
        </p:blipFill>
        <p:spPr>
          <a:xfrm flipH="1">
            <a:off x="453151" y="598050"/>
            <a:ext cx="2184924" cy="2777250"/>
          </a:xfrm>
          <a:prstGeom prst="rect">
            <a:avLst/>
          </a:prstGeom>
          <a:noFill/>
          <a:ln>
            <a:noFill/>
          </a:ln>
        </p:spPr>
      </p:pic>
      <p:sp>
        <p:nvSpPr>
          <p:cNvPr id="70" name="Google Shape;70;p15"/>
          <p:cNvSpPr txBox="1"/>
          <p:nvPr>
            <p:ph type="title"/>
          </p:nvPr>
        </p:nvSpPr>
        <p:spPr>
          <a:xfrm>
            <a:off x="4586257" y="1896221"/>
            <a:ext cx="38862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71" name="Google Shape;71;p15"/>
          <p:cNvSpPr txBox="1"/>
          <p:nvPr>
            <p:ph idx="2" type="subTitle"/>
          </p:nvPr>
        </p:nvSpPr>
        <p:spPr>
          <a:xfrm>
            <a:off x="4586250" y="3131577"/>
            <a:ext cx="3657600" cy="3642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Dark 2">
  <p:cSld name="CUSTOM_6_1_1_2">
    <p:spTree>
      <p:nvGrpSpPr>
        <p:cNvPr id="1171" name="Shape 1171"/>
        <p:cNvGrpSpPr/>
        <p:nvPr/>
      </p:nvGrpSpPr>
      <p:grpSpPr>
        <a:xfrm>
          <a:off x="0" y="0"/>
          <a:ext cx="0" cy="0"/>
          <a:chOff x="0" y="0"/>
          <a:chExt cx="0" cy="0"/>
        </a:xfrm>
      </p:grpSpPr>
      <p:pic>
        <p:nvPicPr>
          <p:cNvPr id="1172" name="Google Shape;1172;p133"/>
          <p:cNvPicPr preferRelativeResize="0"/>
          <p:nvPr/>
        </p:nvPicPr>
        <p:blipFill rotWithShape="1">
          <a:blip r:embed="rId2">
            <a:alphaModFix/>
          </a:blip>
          <a:srcRect b="3552" l="19535" r="662" t="16434"/>
          <a:stretch/>
        </p:blipFill>
        <p:spPr>
          <a:xfrm flipH="1" rot="10800000">
            <a:off x="175" y="1126"/>
            <a:ext cx="9143823" cy="5141474"/>
          </a:xfrm>
          <a:prstGeom prst="rect">
            <a:avLst/>
          </a:prstGeom>
          <a:noFill/>
          <a:ln>
            <a:noFill/>
          </a:ln>
        </p:spPr>
      </p:pic>
      <p:sp>
        <p:nvSpPr>
          <p:cNvPr id="1173" name="Google Shape;1173;p133"/>
          <p:cNvSpPr txBox="1"/>
          <p:nvPr>
            <p:ph idx="1"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pic>
        <p:nvPicPr>
          <p:cNvPr id="1174" name="Google Shape;1174;p133"/>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1175" name="Google Shape;1175;p133"/>
          <p:cNvSpPr txBox="1"/>
          <p:nvPr>
            <p:ph idx="2"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Clr>
                <a:schemeClr val="lt1"/>
              </a:buClr>
              <a:buSzPts val="1600"/>
              <a:buNone/>
              <a:defRPr b="0">
                <a:solidFill>
                  <a:schemeClr val="lt1"/>
                </a:solidFill>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1176" name="Google Shape;1176;p133"/>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Light 1">
  <p:cSld name="CUSTOM_6_1_1_2_1">
    <p:spTree>
      <p:nvGrpSpPr>
        <p:cNvPr id="1177" name="Shape 1177"/>
        <p:cNvGrpSpPr/>
        <p:nvPr/>
      </p:nvGrpSpPr>
      <p:grpSpPr>
        <a:xfrm>
          <a:off x="0" y="0"/>
          <a:ext cx="0" cy="0"/>
          <a:chOff x="0" y="0"/>
          <a:chExt cx="0" cy="0"/>
        </a:xfrm>
      </p:grpSpPr>
      <p:pic>
        <p:nvPicPr>
          <p:cNvPr id="1178" name="Google Shape;1178;p134"/>
          <p:cNvPicPr preferRelativeResize="0"/>
          <p:nvPr/>
        </p:nvPicPr>
        <p:blipFill rotWithShape="1">
          <a:blip r:embed="rId2">
            <a:alphaModFix/>
          </a:blip>
          <a:srcRect b="17308" l="678" r="19506" t="2525"/>
          <a:stretch/>
        </p:blipFill>
        <p:spPr>
          <a:xfrm flipH="1">
            <a:off x="3" y="0"/>
            <a:ext cx="9143997" cy="5143501"/>
          </a:xfrm>
          <a:prstGeom prst="rect">
            <a:avLst/>
          </a:prstGeom>
          <a:noFill/>
          <a:ln>
            <a:noFill/>
          </a:ln>
        </p:spPr>
      </p:pic>
      <p:sp>
        <p:nvSpPr>
          <p:cNvPr id="1179" name="Google Shape;1179;p134"/>
          <p:cNvSpPr txBox="1"/>
          <p:nvPr>
            <p:ph idx="1"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Clr>
                <a:srgbClr val="3E0075"/>
              </a:buClr>
              <a:buSzPts val="1400"/>
              <a:buNone/>
              <a:defRPr b="0" sz="1400">
                <a:solidFill>
                  <a:srgbClr val="3E0075"/>
                </a:solidFill>
              </a:defRPr>
            </a:lvl1pPr>
            <a:lvl2pPr lvl="1">
              <a:spcBef>
                <a:spcPts val="0"/>
              </a:spcBef>
              <a:spcAft>
                <a:spcPts val="0"/>
              </a:spcAft>
              <a:buClr>
                <a:srgbClr val="3E0075"/>
              </a:buClr>
              <a:buSzPts val="1200"/>
              <a:buNone/>
              <a:defRPr sz="1200">
                <a:solidFill>
                  <a:srgbClr val="3E0075"/>
                </a:solidFill>
              </a:defRPr>
            </a:lvl2pPr>
            <a:lvl3pPr lvl="2">
              <a:spcBef>
                <a:spcPts val="0"/>
              </a:spcBef>
              <a:spcAft>
                <a:spcPts val="0"/>
              </a:spcAft>
              <a:buClr>
                <a:srgbClr val="3E0075"/>
              </a:buClr>
              <a:buSzPts val="1400"/>
              <a:buNone/>
              <a:defRPr>
                <a:solidFill>
                  <a:srgbClr val="3E0075"/>
                </a:solidFill>
              </a:defRPr>
            </a:lvl3pPr>
            <a:lvl4pPr lvl="3">
              <a:spcBef>
                <a:spcPts val="0"/>
              </a:spcBef>
              <a:spcAft>
                <a:spcPts val="0"/>
              </a:spcAft>
              <a:buClr>
                <a:srgbClr val="3E0075"/>
              </a:buClr>
              <a:buSzPts val="1200"/>
              <a:buNone/>
              <a:defRPr sz="1200">
                <a:solidFill>
                  <a:srgbClr val="3E0075"/>
                </a:solidFill>
              </a:defRPr>
            </a:lvl4pPr>
            <a:lvl5pPr lvl="4">
              <a:spcBef>
                <a:spcPts val="0"/>
              </a:spcBef>
              <a:spcAft>
                <a:spcPts val="0"/>
              </a:spcAft>
              <a:buClr>
                <a:srgbClr val="3E0075"/>
              </a:buClr>
              <a:buSzPts val="1200"/>
              <a:buNone/>
              <a:defRPr sz="1200">
                <a:solidFill>
                  <a:srgbClr val="3E0075"/>
                </a:solidFill>
              </a:defRPr>
            </a:lvl5pPr>
            <a:lvl6pPr lvl="5">
              <a:spcBef>
                <a:spcPts val="0"/>
              </a:spcBef>
              <a:spcAft>
                <a:spcPts val="0"/>
              </a:spcAft>
              <a:buClr>
                <a:srgbClr val="3E0075"/>
              </a:buClr>
              <a:buSzPts val="1200"/>
              <a:buNone/>
              <a:defRPr sz="1200">
                <a:solidFill>
                  <a:srgbClr val="3E0075"/>
                </a:solidFill>
              </a:defRPr>
            </a:lvl6pPr>
            <a:lvl7pPr lvl="6">
              <a:spcBef>
                <a:spcPts val="0"/>
              </a:spcBef>
              <a:spcAft>
                <a:spcPts val="0"/>
              </a:spcAft>
              <a:buClr>
                <a:srgbClr val="3E0075"/>
              </a:buClr>
              <a:buSzPts val="1200"/>
              <a:buNone/>
              <a:defRPr sz="1200">
                <a:solidFill>
                  <a:srgbClr val="3E0075"/>
                </a:solidFill>
              </a:defRPr>
            </a:lvl7pPr>
            <a:lvl8pPr lvl="7">
              <a:spcBef>
                <a:spcPts val="0"/>
              </a:spcBef>
              <a:spcAft>
                <a:spcPts val="0"/>
              </a:spcAft>
              <a:buClr>
                <a:srgbClr val="3E0075"/>
              </a:buClr>
              <a:buSzPts val="1200"/>
              <a:buNone/>
              <a:defRPr sz="1200">
                <a:solidFill>
                  <a:srgbClr val="3E0075"/>
                </a:solidFill>
              </a:defRPr>
            </a:lvl8pPr>
            <a:lvl9pPr lvl="8">
              <a:spcBef>
                <a:spcPts val="0"/>
              </a:spcBef>
              <a:spcAft>
                <a:spcPts val="0"/>
              </a:spcAft>
              <a:buClr>
                <a:srgbClr val="3E0075"/>
              </a:buClr>
              <a:buSzPts val="1200"/>
              <a:buNone/>
              <a:defRPr sz="1200">
                <a:solidFill>
                  <a:srgbClr val="3E0075"/>
                </a:solidFill>
              </a:defRPr>
            </a:lvl9pPr>
          </a:lstStyle>
          <a:p/>
        </p:txBody>
      </p:sp>
      <p:pic>
        <p:nvPicPr>
          <p:cNvPr id="1180" name="Google Shape;1180;p134"/>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181" name="Google Shape;1181;p134"/>
          <p:cNvSpPr txBox="1"/>
          <p:nvPr>
            <p:ph idx="2"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Clr>
                <a:srgbClr val="3E0075"/>
              </a:buClr>
              <a:buSzPts val="1600"/>
              <a:buNone/>
              <a:defRPr b="0">
                <a:solidFill>
                  <a:srgbClr val="3E0075"/>
                </a:solidFill>
              </a:defRPr>
            </a:lvl1pPr>
            <a:lvl2pPr lvl="1">
              <a:lnSpc>
                <a:spcPct val="100000"/>
              </a:lnSpc>
              <a:spcBef>
                <a:spcPts val="0"/>
              </a:spcBef>
              <a:spcAft>
                <a:spcPts val="0"/>
              </a:spcAft>
              <a:buClr>
                <a:srgbClr val="3E0075"/>
              </a:buClr>
              <a:buSzPts val="1400"/>
              <a:buNone/>
              <a:defRPr>
                <a:solidFill>
                  <a:srgbClr val="3E0075"/>
                </a:solidFill>
              </a:defRPr>
            </a:lvl2pPr>
            <a:lvl3pPr lvl="2">
              <a:lnSpc>
                <a:spcPct val="100000"/>
              </a:lnSpc>
              <a:spcBef>
                <a:spcPts val="0"/>
              </a:spcBef>
              <a:spcAft>
                <a:spcPts val="0"/>
              </a:spcAft>
              <a:buClr>
                <a:srgbClr val="3E0075"/>
              </a:buClr>
              <a:buSzPts val="1400"/>
              <a:buNone/>
              <a:defRPr>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400"/>
              <a:buNone/>
              <a:defRPr>
                <a:solidFill>
                  <a:srgbClr val="3E0075"/>
                </a:solidFill>
              </a:defRPr>
            </a:lvl7pPr>
            <a:lvl8pPr lvl="7">
              <a:lnSpc>
                <a:spcPct val="100000"/>
              </a:lnSpc>
              <a:spcBef>
                <a:spcPts val="0"/>
              </a:spcBef>
              <a:spcAft>
                <a:spcPts val="0"/>
              </a:spcAft>
              <a:buClr>
                <a:srgbClr val="3E0075"/>
              </a:buClr>
              <a:buSzPts val="1400"/>
              <a:buNone/>
              <a:defRPr>
                <a:solidFill>
                  <a:srgbClr val="3E0075"/>
                </a:solidFill>
              </a:defRPr>
            </a:lvl8pPr>
            <a:lvl9pPr lvl="8">
              <a:lnSpc>
                <a:spcPct val="100000"/>
              </a:lnSpc>
              <a:spcBef>
                <a:spcPts val="0"/>
              </a:spcBef>
              <a:spcAft>
                <a:spcPts val="0"/>
              </a:spcAft>
              <a:buClr>
                <a:srgbClr val="3E0075"/>
              </a:buClr>
              <a:buSzPts val="1400"/>
              <a:buNone/>
              <a:defRPr>
                <a:solidFill>
                  <a:srgbClr val="3E0075"/>
                </a:solidFill>
              </a:defRPr>
            </a:lvl9pPr>
          </a:lstStyle>
          <a:p/>
        </p:txBody>
      </p:sp>
      <p:sp>
        <p:nvSpPr>
          <p:cNvPr id="1182" name="Google Shape;1182;p134"/>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Light 2">
  <p:cSld name="CUSTOM_6_1_1_1">
    <p:spTree>
      <p:nvGrpSpPr>
        <p:cNvPr id="1183" name="Shape 1183"/>
        <p:cNvGrpSpPr/>
        <p:nvPr/>
      </p:nvGrpSpPr>
      <p:grpSpPr>
        <a:xfrm>
          <a:off x="0" y="0"/>
          <a:ext cx="0" cy="0"/>
          <a:chOff x="0" y="0"/>
          <a:chExt cx="0" cy="0"/>
        </a:xfrm>
      </p:grpSpPr>
      <p:pic>
        <p:nvPicPr>
          <p:cNvPr id="1184" name="Google Shape;1184;p135"/>
          <p:cNvPicPr preferRelativeResize="0"/>
          <p:nvPr/>
        </p:nvPicPr>
        <p:blipFill rotWithShape="1">
          <a:blip r:embed="rId2">
            <a:alphaModFix/>
          </a:blip>
          <a:srcRect b="3546" l="19529" r="662" t="16588"/>
          <a:stretch/>
        </p:blipFill>
        <p:spPr>
          <a:xfrm flipH="1" rot="10800000">
            <a:off x="0" y="0"/>
            <a:ext cx="9144003" cy="5143501"/>
          </a:xfrm>
          <a:prstGeom prst="rect">
            <a:avLst/>
          </a:prstGeom>
          <a:noFill/>
          <a:ln>
            <a:noFill/>
          </a:ln>
        </p:spPr>
      </p:pic>
      <p:pic>
        <p:nvPicPr>
          <p:cNvPr id="1185" name="Google Shape;1185;p135"/>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186" name="Google Shape;1186;p135"/>
          <p:cNvSpPr txBox="1"/>
          <p:nvPr>
            <p:ph idx="1"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SzPts val="1400"/>
              <a:buNone/>
              <a:defRPr b="0" sz="1400"/>
            </a:lvl1pPr>
            <a:lvl2pPr lvl="1">
              <a:spcBef>
                <a:spcPts val="0"/>
              </a:spcBef>
              <a:spcAft>
                <a:spcPts val="0"/>
              </a:spcAft>
              <a:buSzPts val="1200"/>
              <a:buNone/>
              <a:defRPr sz="1200"/>
            </a:lvl2pPr>
            <a:lvl3pPr lvl="2">
              <a:spcBef>
                <a:spcPts val="0"/>
              </a:spcBef>
              <a:spcAft>
                <a:spcPts val="0"/>
              </a:spcAft>
              <a:buSzPts val="1400"/>
              <a:buNone/>
              <a:defRPr/>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1187" name="Google Shape;1187;p135"/>
          <p:cNvSpPr txBox="1"/>
          <p:nvPr>
            <p:ph idx="2"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SzPts val="1600"/>
              <a:buNone/>
              <a:defRPr b="0"/>
            </a:lvl1pPr>
            <a:lvl2pPr lvl="1">
              <a:lnSpc>
                <a:spcPct val="100000"/>
              </a:lnSpc>
              <a:spcBef>
                <a:spcPts val="0"/>
              </a:spcBef>
              <a:spcAft>
                <a:spcPts val="0"/>
              </a:spcAft>
              <a:buClr>
                <a:srgbClr val="3E0075"/>
              </a:buClr>
              <a:buSzPts val="1400"/>
              <a:buNone/>
              <a:defRPr>
                <a:solidFill>
                  <a:srgbClr val="3E0075"/>
                </a:solidFill>
              </a:defRPr>
            </a:lvl2pPr>
            <a:lvl3pPr lvl="2">
              <a:lnSpc>
                <a:spcPct val="100000"/>
              </a:lnSpc>
              <a:spcBef>
                <a:spcPts val="0"/>
              </a:spcBef>
              <a:spcAft>
                <a:spcPts val="0"/>
              </a:spcAft>
              <a:buClr>
                <a:srgbClr val="3E0075"/>
              </a:buClr>
              <a:buSzPts val="1400"/>
              <a:buNone/>
              <a:defRPr>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400"/>
              <a:buNone/>
              <a:defRPr>
                <a:solidFill>
                  <a:srgbClr val="3E0075"/>
                </a:solidFill>
              </a:defRPr>
            </a:lvl7pPr>
            <a:lvl8pPr lvl="7">
              <a:lnSpc>
                <a:spcPct val="100000"/>
              </a:lnSpc>
              <a:spcBef>
                <a:spcPts val="0"/>
              </a:spcBef>
              <a:spcAft>
                <a:spcPts val="0"/>
              </a:spcAft>
              <a:buClr>
                <a:srgbClr val="3E0075"/>
              </a:buClr>
              <a:buSzPts val="1400"/>
              <a:buNone/>
              <a:defRPr>
                <a:solidFill>
                  <a:srgbClr val="3E0075"/>
                </a:solidFill>
              </a:defRPr>
            </a:lvl8pPr>
            <a:lvl9pPr lvl="8">
              <a:lnSpc>
                <a:spcPct val="100000"/>
              </a:lnSpc>
              <a:spcBef>
                <a:spcPts val="0"/>
              </a:spcBef>
              <a:spcAft>
                <a:spcPts val="0"/>
              </a:spcAft>
              <a:buClr>
                <a:srgbClr val="3E0075"/>
              </a:buClr>
              <a:buSzPts val="1400"/>
              <a:buNone/>
              <a:defRPr>
                <a:solidFill>
                  <a:srgbClr val="3E0075"/>
                </a:solidFill>
              </a:defRPr>
            </a:lvl9pPr>
          </a:lstStyle>
          <a:p/>
        </p:txBody>
      </p:sp>
      <p:sp>
        <p:nvSpPr>
          <p:cNvPr id="1188" name="Google Shape;1188;p135"/>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7">
    <p:bg>
      <p:bgPr>
        <a:solidFill>
          <a:srgbClr val="3E0075"/>
        </a:solidFill>
      </p:bgPr>
    </p:bg>
    <p:spTree>
      <p:nvGrpSpPr>
        <p:cNvPr id="1189" name="Shape 1189"/>
        <p:cNvGrpSpPr/>
        <p:nvPr/>
      </p:nvGrpSpPr>
      <p:grpSpPr>
        <a:xfrm>
          <a:off x="0" y="0"/>
          <a:ext cx="0" cy="0"/>
          <a:chOff x="0" y="0"/>
          <a:chExt cx="0" cy="0"/>
        </a:xfrm>
      </p:grpSpPr>
      <p:sp>
        <p:nvSpPr>
          <p:cNvPr id="1190" name="Google Shape;1190;p136"/>
          <p:cNvSpPr/>
          <p:nvPr/>
        </p:nvSpPr>
        <p:spPr>
          <a:xfrm>
            <a:off x="-6225" y="350"/>
            <a:ext cx="9144000" cy="1188600"/>
          </a:xfrm>
          <a:prstGeom prst="rect">
            <a:avLst/>
          </a:prstGeom>
          <a:solidFill>
            <a:srgbClr val="8039DF"/>
          </a:solidFill>
          <a:ln>
            <a:noFill/>
          </a:ln>
          <a:effectLst>
            <a:outerShdw blurRad="2857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1" name="Google Shape;1191;p136"/>
          <p:cNvPicPr preferRelativeResize="0"/>
          <p:nvPr/>
        </p:nvPicPr>
        <p:blipFill>
          <a:blip r:embed="rId2">
            <a:alphaModFix/>
          </a:blip>
          <a:stretch>
            <a:fillRect/>
          </a:stretch>
        </p:blipFill>
        <p:spPr>
          <a:xfrm>
            <a:off x="8326823" y="357825"/>
            <a:ext cx="411480" cy="411480"/>
          </a:xfrm>
          <a:prstGeom prst="rect">
            <a:avLst/>
          </a:prstGeom>
          <a:noFill/>
          <a:ln>
            <a:noFill/>
          </a:ln>
        </p:spPr>
      </p:pic>
      <p:cxnSp>
        <p:nvCxnSpPr>
          <p:cNvPr id="1192" name="Google Shape;1192;p136"/>
          <p:cNvCxnSpPr/>
          <p:nvPr/>
        </p:nvCxnSpPr>
        <p:spPr>
          <a:xfrm>
            <a:off x="25" y="1185764"/>
            <a:ext cx="9138600" cy="0"/>
          </a:xfrm>
          <a:prstGeom prst="straightConnector1">
            <a:avLst/>
          </a:prstGeom>
          <a:noFill/>
          <a:ln cap="flat" cmpd="sng" w="19050">
            <a:solidFill>
              <a:schemeClr val="lt1"/>
            </a:solidFill>
            <a:prstDash val="solid"/>
            <a:round/>
            <a:headEnd len="med" w="med" type="none"/>
            <a:tailEnd len="med" w="med" type="none"/>
          </a:ln>
        </p:spPr>
      </p:cxnSp>
      <p:sp>
        <p:nvSpPr>
          <p:cNvPr id="1193" name="Google Shape;1193;p136"/>
          <p:cNvSpPr/>
          <p:nvPr/>
        </p:nvSpPr>
        <p:spPr>
          <a:xfrm>
            <a:off x="266700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94" name="Google Shape;1194;p136"/>
          <p:cNvSpPr/>
          <p:nvPr/>
        </p:nvSpPr>
        <p:spPr>
          <a:xfrm>
            <a:off x="475800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36"/>
          <p:cNvSpPr/>
          <p:nvPr/>
        </p:nvSpPr>
        <p:spPr>
          <a:xfrm>
            <a:off x="685125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36"/>
          <p:cNvSpPr/>
          <p:nvPr/>
        </p:nvSpPr>
        <p:spPr>
          <a:xfrm>
            <a:off x="57150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36"/>
          <p:cNvSpPr txBox="1"/>
          <p:nvPr>
            <p:ph idx="1" type="subTitle"/>
          </p:nvPr>
        </p:nvSpPr>
        <p:spPr>
          <a:xfrm>
            <a:off x="56812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198" name="Google Shape;1198;p136"/>
          <p:cNvSpPr txBox="1"/>
          <p:nvPr>
            <p:ph idx="2" type="subTitle"/>
          </p:nvPr>
        </p:nvSpPr>
        <p:spPr>
          <a:xfrm>
            <a:off x="57037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199" name="Google Shape;1199;p136"/>
          <p:cNvSpPr txBox="1"/>
          <p:nvPr>
            <p:ph idx="3" type="subTitle"/>
          </p:nvPr>
        </p:nvSpPr>
        <p:spPr>
          <a:xfrm>
            <a:off x="266587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0" name="Google Shape;1200;p136"/>
          <p:cNvSpPr txBox="1"/>
          <p:nvPr>
            <p:ph idx="4" type="subTitle"/>
          </p:nvPr>
        </p:nvSpPr>
        <p:spPr>
          <a:xfrm>
            <a:off x="266812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201" name="Google Shape;1201;p136"/>
          <p:cNvSpPr txBox="1"/>
          <p:nvPr>
            <p:ph idx="5" type="subTitle"/>
          </p:nvPr>
        </p:nvSpPr>
        <p:spPr>
          <a:xfrm>
            <a:off x="476587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2" name="Google Shape;1202;p136"/>
          <p:cNvSpPr txBox="1"/>
          <p:nvPr>
            <p:ph idx="6" type="subTitle"/>
          </p:nvPr>
        </p:nvSpPr>
        <p:spPr>
          <a:xfrm>
            <a:off x="476812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203" name="Google Shape;1203;p136"/>
          <p:cNvSpPr txBox="1"/>
          <p:nvPr>
            <p:ph idx="7" type="subTitle"/>
          </p:nvPr>
        </p:nvSpPr>
        <p:spPr>
          <a:xfrm>
            <a:off x="686362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4" name="Google Shape;1204;p136"/>
          <p:cNvSpPr txBox="1"/>
          <p:nvPr>
            <p:ph idx="8" type="subTitle"/>
          </p:nvPr>
        </p:nvSpPr>
        <p:spPr>
          <a:xfrm>
            <a:off x="686587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205" name="Google Shape;1205;p136"/>
          <p:cNvSpPr txBox="1"/>
          <p:nvPr>
            <p:ph idx="9" type="subTitle"/>
          </p:nvPr>
        </p:nvSpPr>
        <p:spPr>
          <a:xfrm>
            <a:off x="56812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6" name="Google Shape;1206;p136"/>
          <p:cNvSpPr txBox="1"/>
          <p:nvPr>
            <p:ph idx="13" type="subTitle"/>
          </p:nvPr>
        </p:nvSpPr>
        <p:spPr>
          <a:xfrm>
            <a:off x="266587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7" name="Google Shape;1207;p136"/>
          <p:cNvSpPr txBox="1"/>
          <p:nvPr>
            <p:ph idx="14" type="subTitle"/>
          </p:nvPr>
        </p:nvSpPr>
        <p:spPr>
          <a:xfrm>
            <a:off x="476587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8" name="Google Shape;1208;p136"/>
          <p:cNvSpPr txBox="1"/>
          <p:nvPr>
            <p:ph idx="15" type="subTitle"/>
          </p:nvPr>
        </p:nvSpPr>
        <p:spPr>
          <a:xfrm>
            <a:off x="686362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9" name="Google Shape;1209;p136"/>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1">
  <p:cSld name="CUSTOM_1_1_1_1_1_1_1_2">
    <p:bg>
      <p:bgPr>
        <a:solidFill>
          <a:schemeClr val="lt1"/>
        </a:solidFill>
      </p:bgPr>
    </p:bg>
    <p:spTree>
      <p:nvGrpSpPr>
        <p:cNvPr id="1210" name="Shape 1210"/>
        <p:cNvGrpSpPr/>
        <p:nvPr/>
      </p:nvGrpSpPr>
      <p:grpSpPr>
        <a:xfrm>
          <a:off x="0" y="0"/>
          <a:ext cx="0" cy="0"/>
          <a:chOff x="0" y="0"/>
          <a:chExt cx="0" cy="0"/>
        </a:xfrm>
      </p:grpSpPr>
      <p:pic>
        <p:nvPicPr>
          <p:cNvPr id="1211" name="Google Shape;1211;p137"/>
          <p:cNvPicPr preferRelativeResize="0"/>
          <p:nvPr/>
        </p:nvPicPr>
        <p:blipFill>
          <a:blip r:embed="rId2">
            <a:alphaModFix/>
          </a:blip>
          <a:stretch>
            <a:fillRect/>
          </a:stretch>
        </p:blipFill>
        <p:spPr>
          <a:xfrm rot="10800000">
            <a:off x="-24496" y="-2294"/>
            <a:ext cx="9192986" cy="5148072"/>
          </a:xfrm>
          <a:prstGeom prst="rect">
            <a:avLst/>
          </a:prstGeom>
          <a:noFill/>
          <a:ln>
            <a:noFill/>
          </a:ln>
        </p:spPr>
      </p:pic>
      <p:sp>
        <p:nvSpPr>
          <p:cNvPr id="1212" name="Google Shape;1212;p137"/>
          <p:cNvSpPr txBox="1"/>
          <p:nvPr>
            <p:ph idx="1" type="subTitle"/>
          </p:nvPr>
        </p:nvSpPr>
        <p:spPr>
          <a:xfrm>
            <a:off x="3042600" y="3086775"/>
            <a:ext cx="4572000" cy="13716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16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3" name="Google Shape;1213;p137"/>
          <p:cNvSpPr txBox="1"/>
          <p:nvPr>
            <p:ph idx="2" type="subTitle"/>
          </p:nvPr>
        </p:nvSpPr>
        <p:spPr>
          <a:xfrm>
            <a:off x="457200" y="3134253"/>
            <a:ext cx="2057400" cy="4572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rgbClr val="8039DF"/>
              </a:buClr>
              <a:buSzPts val="1800"/>
              <a:buFont typeface="Barlow Semi Condensed"/>
              <a:buNone/>
              <a:defRPr sz="1800">
                <a:solidFill>
                  <a:srgbClr val="8039DF"/>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4" name="Google Shape;1214;p137"/>
          <p:cNvSpPr txBox="1"/>
          <p:nvPr>
            <p:ph idx="3" type="subTitle"/>
          </p:nvPr>
        </p:nvSpPr>
        <p:spPr>
          <a:xfrm>
            <a:off x="457200" y="3667650"/>
            <a:ext cx="2057400" cy="2742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261E33"/>
              </a:buClr>
              <a:buSzPts val="1000"/>
              <a:buNone/>
              <a:defRPr b="0" sz="1000">
                <a:solidFill>
                  <a:srgbClr val="261E3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5" name="Google Shape;1215;p137"/>
          <p:cNvSpPr/>
          <p:nvPr>
            <p:ph idx="4" type="pic"/>
          </p:nvPr>
        </p:nvSpPr>
        <p:spPr>
          <a:xfrm>
            <a:off x="457200" y="2096175"/>
            <a:ext cx="685800" cy="685800"/>
          </a:xfrm>
          <a:prstGeom prst="ellipse">
            <a:avLst/>
          </a:prstGeom>
          <a:noFill/>
          <a:ln>
            <a:noFill/>
          </a:ln>
        </p:spPr>
      </p:sp>
      <p:pic>
        <p:nvPicPr>
          <p:cNvPr id="1216" name="Google Shape;1216;p137"/>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2">
  <p:cSld name="CUSTOM_1_1_1_1_1_1_1_2_7">
    <p:bg>
      <p:bgPr>
        <a:solidFill>
          <a:srgbClr val="3E0075"/>
        </a:solidFill>
      </p:bgPr>
    </p:bg>
    <p:spTree>
      <p:nvGrpSpPr>
        <p:cNvPr id="1217" name="Shape 1217"/>
        <p:cNvGrpSpPr/>
        <p:nvPr/>
      </p:nvGrpSpPr>
      <p:grpSpPr>
        <a:xfrm>
          <a:off x="0" y="0"/>
          <a:ext cx="0" cy="0"/>
          <a:chOff x="0" y="0"/>
          <a:chExt cx="0" cy="0"/>
        </a:xfrm>
      </p:grpSpPr>
      <p:pic>
        <p:nvPicPr>
          <p:cNvPr id="1218" name="Google Shape;1218;p138"/>
          <p:cNvPicPr preferRelativeResize="0"/>
          <p:nvPr/>
        </p:nvPicPr>
        <p:blipFill>
          <a:blip r:embed="rId2">
            <a:alphaModFix/>
          </a:blip>
          <a:stretch>
            <a:fillRect/>
          </a:stretch>
        </p:blipFill>
        <p:spPr>
          <a:xfrm>
            <a:off x="0" y="-7"/>
            <a:ext cx="9144003" cy="5143507"/>
          </a:xfrm>
          <a:prstGeom prst="rect">
            <a:avLst/>
          </a:prstGeom>
          <a:noFill/>
          <a:ln>
            <a:noFill/>
          </a:ln>
        </p:spPr>
      </p:pic>
      <p:sp>
        <p:nvSpPr>
          <p:cNvPr id="1219" name="Google Shape;1219;p138"/>
          <p:cNvSpPr txBox="1"/>
          <p:nvPr>
            <p:ph idx="1" type="subTitle"/>
          </p:nvPr>
        </p:nvSpPr>
        <p:spPr>
          <a:xfrm>
            <a:off x="4038600" y="1657350"/>
            <a:ext cx="4343400" cy="1828800"/>
          </a:xfrm>
          <a:prstGeom prst="rect">
            <a:avLst/>
          </a:prstGeom>
          <a:ln>
            <a:noFill/>
          </a:ln>
        </p:spPr>
        <p:txBody>
          <a:bodyPr anchorCtr="0" anchor="ctr" bIns="91425" lIns="91425" spcFirstLastPara="1" rIns="91425" wrap="square" tIns="91425">
            <a:noAutofit/>
          </a:bodyPr>
          <a:lstStyle>
            <a:lvl1pPr lvl="0">
              <a:spcBef>
                <a:spcPts val="0"/>
              </a:spcBef>
              <a:spcAft>
                <a:spcPts val="0"/>
              </a:spcAft>
              <a:buClr>
                <a:srgbClr val="FFFFFF"/>
              </a:buClr>
              <a:buSzPts val="1800"/>
              <a:buNone/>
              <a:defRPr b="0" sz="18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1220" name="Google Shape;1220;p138"/>
          <p:cNvSpPr txBox="1"/>
          <p:nvPr>
            <p:ph idx="2" type="subTitle"/>
          </p:nvPr>
        </p:nvSpPr>
        <p:spPr>
          <a:xfrm>
            <a:off x="457200" y="3879278"/>
            <a:ext cx="2057400" cy="4572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rgbClr val="FFFFFF"/>
              </a:buClr>
              <a:buSzPts val="1800"/>
              <a:buFont typeface="Barlow Semi Condensed"/>
              <a:buNone/>
              <a:defRPr sz="1800">
                <a:solidFill>
                  <a:srgbClr val="FFFFFF"/>
                </a:solidFill>
                <a:latin typeface="Barlow Semi Condensed"/>
                <a:ea typeface="Barlow Semi Condensed"/>
                <a:cs typeface="Barlow Semi Condensed"/>
                <a:sym typeface="Barlow Semi Condensed"/>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1221" name="Google Shape;1221;p138"/>
          <p:cNvSpPr txBox="1"/>
          <p:nvPr>
            <p:ph idx="3" type="subTitle"/>
          </p:nvPr>
        </p:nvSpPr>
        <p:spPr>
          <a:xfrm>
            <a:off x="457200" y="4412675"/>
            <a:ext cx="2057400" cy="2742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FFFFFF"/>
              </a:buClr>
              <a:buSzPts val="1000"/>
              <a:buNone/>
              <a:defRPr b="0" sz="10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1222" name="Google Shape;1222;p138"/>
          <p:cNvSpPr/>
          <p:nvPr>
            <p:ph idx="4" type="pic"/>
          </p:nvPr>
        </p:nvSpPr>
        <p:spPr>
          <a:xfrm>
            <a:off x="457200" y="2841200"/>
            <a:ext cx="685800" cy="685800"/>
          </a:xfrm>
          <a:prstGeom prst="ellipse">
            <a:avLst/>
          </a:prstGeom>
          <a:noFill/>
          <a:ln>
            <a:noFill/>
          </a:ln>
        </p:spPr>
      </p:sp>
      <p:pic>
        <p:nvPicPr>
          <p:cNvPr id="1223" name="Google Shape;1223;p138"/>
          <p:cNvPicPr preferRelativeResize="0"/>
          <p:nvPr/>
        </p:nvPicPr>
        <p:blipFill>
          <a:blip r:embed="rId3">
            <a:alphaModFix/>
          </a:blip>
          <a:stretch>
            <a:fillRect/>
          </a:stretch>
        </p:blipFill>
        <p:spPr>
          <a:xfrm>
            <a:off x="8326821" y="357825"/>
            <a:ext cx="411480" cy="41148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3">
  <p:cSld name="CUSTOM_1_1_1_1_1_1_1_2_7_1">
    <p:bg>
      <p:bgPr>
        <a:solidFill>
          <a:srgbClr val="3E0075"/>
        </a:solidFill>
      </p:bgPr>
    </p:bg>
    <p:spTree>
      <p:nvGrpSpPr>
        <p:cNvPr id="1224" name="Shape 1224"/>
        <p:cNvGrpSpPr/>
        <p:nvPr/>
      </p:nvGrpSpPr>
      <p:grpSpPr>
        <a:xfrm>
          <a:off x="0" y="0"/>
          <a:ext cx="0" cy="0"/>
          <a:chOff x="0" y="0"/>
          <a:chExt cx="0" cy="0"/>
        </a:xfrm>
      </p:grpSpPr>
      <p:pic>
        <p:nvPicPr>
          <p:cNvPr id="1225" name="Google Shape;1225;p139"/>
          <p:cNvPicPr preferRelativeResize="0"/>
          <p:nvPr/>
        </p:nvPicPr>
        <p:blipFill rotWithShape="1">
          <a:blip r:embed="rId2">
            <a:alphaModFix/>
          </a:blip>
          <a:srcRect b="38370" l="21747" r="21764" t="742"/>
          <a:stretch/>
        </p:blipFill>
        <p:spPr>
          <a:xfrm rot="-5400000">
            <a:off x="-1012475" y="1012475"/>
            <a:ext cx="5143501" cy="3118550"/>
          </a:xfrm>
          <a:prstGeom prst="rect">
            <a:avLst/>
          </a:prstGeom>
          <a:noFill/>
          <a:ln>
            <a:noFill/>
          </a:ln>
        </p:spPr>
      </p:pic>
      <p:sp>
        <p:nvSpPr>
          <p:cNvPr id="1226" name="Google Shape;1226;p139"/>
          <p:cNvSpPr txBox="1"/>
          <p:nvPr>
            <p:ph idx="1" type="subTitle"/>
          </p:nvPr>
        </p:nvSpPr>
        <p:spPr>
          <a:xfrm>
            <a:off x="3581400" y="1657350"/>
            <a:ext cx="4800600" cy="1828800"/>
          </a:xfrm>
          <a:prstGeom prst="rect">
            <a:avLst/>
          </a:prstGeom>
          <a:ln>
            <a:noFill/>
          </a:ln>
        </p:spPr>
        <p:txBody>
          <a:bodyPr anchorCtr="0" anchor="ctr" bIns="91425" lIns="91425" spcFirstLastPara="1" rIns="91425" wrap="square" tIns="91425">
            <a:noAutofit/>
          </a:bodyPr>
          <a:lstStyle>
            <a:lvl1pPr lvl="0">
              <a:spcBef>
                <a:spcPts val="0"/>
              </a:spcBef>
              <a:spcAft>
                <a:spcPts val="0"/>
              </a:spcAft>
              <a:buClr>
                <a:srgbClr val="FFFFFF"/>
              </a:buClr>
              <a:buSzPts val="1800"/>
              <a:buNone/>
              <a:defRPr b="0" sz="18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1227" name="Google Shape;1227;p139"/>
          <p:cNvSpPr txBox="1"/>
          <p:nvPr>
            <p:ph idx="2" type="subTitle"/>
          </p:nvPr>
        </p:nvSpPr>
        <p:spPr>
          <a:xfrm>
            <a:off x="457200" y="3879278"/>
            <a:ext cx="2057400" cy="4572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rgbClr val="FFFFFF"/>
              </a:buClr>
              <a:buSzPts val="1800"/>
              <a:buFont typeface="Barlow Semi Condensed"/>
              <a:buNone/>
              <a:defRPr sz="1800">
                <a:solidFill>
                  <a:srgbClr val="FFFFFF"/>
                </a:solidFill>
                <a:latin typeface="Barlow Semi Condensed"/>
                <a:ea typeface="Barlow Semi Condensed"/>
                <a:cs typeface="Barlow Semi Condensed"/>
                <a:sym typeface="Barlow Semi Condensed"/>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1228" name="Google Shape;1228;p139"/>
          <p:cNvSpPr txBox="1"/>
          <p:nvPr>
            <p:ph idx="3" type="subTitle"/>
          </p:nvPr>
        </p:nvSpPr>
        <p:spPr>
          <a:xfrm>
            <a:off x="457200" y="4412675"/>
            <a:ext cx="2057400" cy="2742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FFFFFF"/>
              </a:buClr>
              <a:buSzPts val="1000"/>
              <a:buNone/>
              <a:defRPr b="0" sz="10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1229" name="Google Shape;1229;p139"/>
          <p:cNvSpPr/>
          <p:nvPr>
            <p:ph idx="4" type="pic"/>
          </p:nvPr>
        </p:nvSpPr>
        <p:spPr>
          <a:xfrm>
            <a:off x="457200" y="2841200"/>
            <a:ext cx="685800" cy="685800"/>
          </a:xfrm>
          <a:prstGeom prst="ellipse">
            <a:avLst/>
          </a:prstGeom>
          <a:noFill/>
          <a:ln>
            <a:noFill/>
          </a:ln>
        </p:spPr>
      </p:sp>
      <p:pic>
        <p:nvPicPr>
          <p:cNvPr id="1230" name="Google Shape;1230;p139"/>
          <p:cNvPicPr preferRelativeResize="0"/>
          <p:nvPr/>
        </p:nvPicPr>
        <p:blipFill>
          <a:blip r:embed="rId3">
            <a:alphaModFix/>
          </a:blip>
          <a:stretch>
            <a:fillRect/>
          </a:stretch>
        </p:blipFill>
        <p:spPr>
          <a:xfrm>
            <a:off x="8326821" y="357825"/>
            <a:ext cx="411480" cy="411480"/>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USTOM_8">
    <p:bg>
      <p:bgPr>
        <a:solidFill>
          <a:srgbClr val="8039DF"/>
        </a:solidFill>
      </p:bgPr>
    </p:bg>
    <p:spTree>
      <p:nvGrpSpPr>
        <p:cNvPr id="1231" name="Shape 1231"/>
        <p:cNvGrpSpPr/>
        <p:nvPr/>
      </p:nvGrpSpPr>
      <p:grpSpPr>
        <a:xfrm>
          <a:off x="0" y="0"/>
          <a:ext cx="0" cy="0"/>
          <a:chOff x="0" y="0"/>
          <a:chExt cx="0" cy="0"/>
        </a:xfrm>
      </p:grpSpPr>
      <p:sp>
        <p:nvSpPr>
          <p:cNvPr id="1232" name="Google Shape;1232;p140"/>
          <p:cNvSpPr/>
          <p:nvPr/>
        </p:nvSpPr>
        <p:spPr>
          <a:xfrm>
            <a:off x="4590975" y="-2250"/>
            <a:ext cx="4572000" cy="514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40"/>
          <p:cNvSpPr txBox="1"/>
          <p:nvPr>
            <p:ph idx="1" type="subTitle"/>
          </p:nvPr>
        </p:nvSpPr>
        <p:spPr>
          <a:xfrm>
            <a:off x="457200" y="2281625"/>
            <a:ext cx="3429000" cy="2742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FFFFFF"/>
              </a:buClr>
              <a:buSzPts val="1000"/>
              <a:buNone/>
              <a:defRPr b="0" sz="1000">
                <a:solidFill>
                  <a:srgbClr val="FFFFFF"/>
                </a:solidFill>
              </a:defRPr>
            </a:lvl1pPr>
            <a:lvl2pPr lvl="1">
              <a:lnSpc>
                <a:spcPct val="100000"/>
              </a:lnSpc>
              <a:spcBef>
                <a:spcPts val="0"/>
              </a:spcBef>
              <a:spcAft>
                <a:spcPts val="0"/>
              </a:spcAft>
              <a:buClr>
                <a:srgbClr val="FFFFFF"/>
              </a:buClr>
              <a:buSzPts val="1400"/>
              <a:buNone/>
              <a:defRPr>
                <a:solidFill>
                  <a:srgbClr val="FFFFFF"/>
                </a:solidFill>
              </a:defRPr>
            </a:lvl2pPr>
            <a:lvl3pPr lvl="2">
              <a:lnSpc>
                <a:spcPct val="100000"/>
              </a:lnSpc>
              <a:spcBef>
                <a:spcPts val="0"/>
              </a:spcBef>
              <a:spcAft>
                <a:spcPts val="0"/>
              </a:spcAft>
              <a:buClr>
                <a:srgbClr val="FFFFFF"/>
              </a:buClr>
              <a:buSzPts val="1400"/>
              <a:buNone/>
              <a:defRPr>
                <a:solidFill>
                  <a:srgbClr val="FFFFFF"/>
                </a:solidFill>
              </a:defRPr>
            </a:lvl3pPr>
            <a:lvl4pPr lvl="3">
              <a:lnSpc>
                <a:spcPct val="100000"/>
              </a:lnSpc>
              <a:spcBef>
                <a:spcPts val="0"/>
              </a:spcBef>
              <a:spcAft>
                <a:spcPts val="0"/>
              </a:spcAft>
              <a:buClr>
                <a:srgbClr val="FFFFFF"/>
              </a:buClr>
              <a:buSzPts val="1400"/>
              <a:buNone/>
              <a:defRPr>
                <a:solidFill>
                  <a:srgbClr val="FFFFFF"/>
                </a:solidFill>
              </a:defRPr>
            </a:lvl4pPr>
            <a:lvl5pPr lvl="4">
              <a:lnSpc>
                <a:spcPct val="100000"/>
              </a:lnSpc>
              <a:spcBef>
                <a:spcPts val="0"/>
              </a:spcBef>
              <a:spcAft>
                <a:spcPts val="0"/>
              </a:spcAft>
              <a:buClr>
                <a:srgbClr val="FFFFFF"/>
              </a:buClr>
              <a:buSzPts val="1400"/>
              <a:buNone/>
              <a:defRPr>
                <a:solidFill>
                  <a:srgbClr val="FFFFFF"/>
                </a:solidFill>
              </a:defRPr>
            </a:lvl5pPr>
            <a:lvl6pPr lvl="5">
              <a:lnSpc>
                <a:spcPct val="100000"/>
              </a:lnSpc>
              <a:spcBef>
                <a:spcPts val="0"/>
              </a:spcBef>
              <a:spcAft>
                <a:spcPts val="0"/>
              </a:spcAft>
              <a:buClr>
                <a:srgbClr val="FFFFFF"/>
              </a:buClr>
              <a:buSzPts val="1400"/>
              <a:buNone/>
              <a:defRPr>
                <a:solidFill>
                  <a:srgbClr val="FFFFFF"/>
                </a:solidFill>
              </a:defRPr>
            </a:lvl6pPr>
            <a:lvl7pPr lvl="6">
              <a:lnSpc>
                <a:spcPct val="100000"/>
              </a:lnSpc>
              <a:spcBef>
                <a:spcPts val="0"/>
              </a:spcBef>
              <a:spcAft>
                <a:spcPts val="0"/>
              </a:spcAft>
              <a:buClr>
                <a:srgbClr val="FFFFFF"/>
              </a:buClr>
              <a:buSzPts val="1400"/>
              <a:buNone/>
              <a:defRPr>
                <a:solidFill>
                  <a:srgbClr val="FFFFFF"/>
                </a:solidFill>
              </a:defRPr>
            </a:lvl7pPr>
            <a:lvl8pPr lvl="7">
              <a:lnSpc>
                <a:spcPct val="100000"/>
              </a:lnSpc>
              <a:spcBef>
                <a:spcPts val="0"/>
              </a:spcBef>
              <a:spcAft>
                <a:spcPts val="0"/>
              </a:spcAft>
              <a:buClr>
                <a:srgbClr val="FFFFFF"/>
              </a:buClr>
              <a:buSzPts val="1400"/>
              <a:buNone/>
              <a:defRPr>
                <a:solidFill>
                  <a:srgbClr val="FFFFFF"/>
                </a:solidFill>
              </a:defRPr>
            </a:lvl8pPr>
            <a:lvl9pPr lvl="8">
              <a:lnSpc>
                <a:spcPct val="100000"/>
              </a:lnSpc>
              <a:spcBef>
                <a:spcPts val="0"/>
              </a:spcBef>
              <a:spcAft>
                <a:spcPts val="0"/>
              </a:spcAft>
              <a:buClr>
                <a:srgbClr val="FFFFFF"/>
              </a:buClr>
              <a:buSzPts val="1400"/>
              <a:buNone/>
              <a:defRPr>
                <a:solidFill>
                  <a:srgbClr val="FFFFFF"/>
                </a:solidFill>
              </a:defRPr>
            </a:lvl9pPr>
          </a:lstStyle>
          <a:p/>
        </p:txBody>
      </p:sp>
      <p:sp>
        <p:nvSpPr>
          <p:cNvPr id="1234" name="Google Shape;1234;p140"/>
          <p:cNvSpPr/>
          <p:nvPr/>
        </p:nvSpPr>
        <p:spPr>
          <a:xfrm>
            <a:off x="461350" y="2804781"/>
            <a:ext cx="3657600" cy="1828800"/>
          </a:xfrm>
          <a:prstGeom prst="roundRect">
            <a:avLst>
              <a:gd fmla="val 7527" name="adj"/>
            </a:avLst>
          </a:pr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40"/>
          <p:cNvSpPr/>
          <p:nvPr/>
        </p:nvSpPr>
        <p:spPr>
          <a:xfrm>
            <a:off x="2684350" y="4451819"/>
            <a:ext cx="1587000" cy="356700"/>
          </a:xfrm>
          <a:prstGeom prst="roundRect">
            <a:avLst>
              <a:gd fmla="val 50000" name="adj"/>
            </a:avLst>
          </a:prstGeom>
          <a:solidFill>
            <a:srgbClr val="FF2370"/>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b="1" sz="900">
              <a:solidFill>
                <a:srgbClr val="FFFFFF"/>
              </a:solidFill>
              <a:latin typeface="Roboto"/>
              <a:ea typeface="Roboto"/>
              <a:cs typeface="Roboto"/>
              <a:sym typeface="Roboto"/>
            </a:endParaRPr>
          </a:p>
        </p:txBody>
      </p:sp>
      <p:sp>
        <p:nvSpPr>
          <p:cNvPr id="1236" name="Google Shape;1236;p140"/>
          <p:cNvSpPr txBox="1"/>
          <p:nvPr>
            <p:ph idx="2" type="subTitle"/>
          </p:nvPr>
        </p:nvSpPr>
        <p:spPr>
          <a:xfrm>
            <a:off x="685800" y="3049050"/>
            <a:ext cx="3200400" cy="612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FFFFFF"/>
              </a:buClr>
              <a:buSzPts val="1200"/>
              <a:buNone/>
              <a:defRPr b="0" sz="1200">
                <a:solidFill>
                  <a:srgbClr val="FFFFFF"/>
                </a:solidFill>
              </a:defRPr>
            </a:lvl1pPr>
            <a:lvl2pPr lvl="1">
              <a:lnSpc>
                <a:spcPct val="100000"/>
              </a:lnSpc>
              <a:spcBef>
                <a:spcPts val="0"/>
              </a:spcBef>
              <a:spcAft>
                <a:spcPts val="0"/>
              </a:spcAft>
              <a:buClr>
                <a:srgbClr val="FFFFFF"/>
              </a:buClr>
              <a:buSzPts val="1200"/>
              <a:buNone/>
              <a:defRPr sz="1200">
                <a:solidFill>
                  <a:srgbClr val="FFFFFF"/>
                </a:solidFill>
              </a:defRPr>
            </a:lvl2pPr>
            <a:lvl3pPr lvl="2">
              <a:lnSpc>
                <a:spcPct val="100000"/>
              </a:lnSpc>
              <a:spcBef>
                <a:spcPts val="0"/>
              </a:spcBef>
              <a:spcAft>
                <a:spcPts val="0"/>
              </a:spcAft>
              <a:buClr>
                <a:srgbClr val="FFFFFF"/>
              </a:buClr>
              <a:buSzPts val="1400"/>
              <a:buNone/>
              <a:defRPr>
                <a:solidFill>
                  <a:srgbClr val="FFFFFF"/>
                </a:solidFill>
              </a:defRPr>
            </a:lvl3pPr>
            <a:lvl4pPr lvl="3">
              <a:lnSpc>
                <a:spcPct val="100000"/>
              </a:lnSpc>
              <a:spcBef>
                <a:spcPts val="0"/>
              </a:spcBef>
              <a:spcAft>
                <a:spcPts val="0"/>
              </a:spcAft>
              <a:buClr>
                <a:srgbClr val="FFFFFF"/>
              </a:buClr>
              <a:buSzPts val="1200"/>
              <a:buNone/>
              <a:defRPr sz="1200">
                <a:solidFill>
                  <a:srgbClr val="FFFFFF"/>
                </a:solidFill>
              </a:defRPr>
            </a:lvl4pPr>
            <a:lvl5pPr lvl="4">
              <a:lnSpc>
                <a:spcPct val="100000"/>
              </a:lnSpc>
              <a:spcBef>
                <a:spcPts val="0"/>
              </a:spcBef>
              <a:spcAft>
                <a:spcPts val="0"/>
              </a:spcAft>
              <a:buClr>
                <a:srgbClr val="FFFFFF"/>
              </a:buClr>
              <a:buSzPts val="1200"/>
              <a:buNone/>
              <a:defRPr sz="1200">
                <a:solidFill>
                  <a:srgbClr val="FFFFFF"/>
                </a:solidFill>
              </a:defRPr>
            </a:lvl5pPr>
            <a:lvl6pPr lvl="5">
              <a:lnSpc>
                <a:spcPct val="100000"/>
              </a:lnSpc>
              <a:spcBef>
                <a:spcPts val="0"/>
              </a:spcBef>
              <a:spcAft>
                <a:spcPts val="0"/>
              </a:spcAft>
              <a:buClr>
                <a:srgbClr val="FFFFFF"/>
              </a:buClr>
              <a:buSzPts val="1200"/>
              <a:buNone/>
              <a:defRPr sz="1200">
                <a:solidFill>
                  <a:srgbClr val="FFFFFF"/>
                </a:solidFill>
              </a:defRPr>
            </a:lvl6pPr>
            <a:lvl7pPr lvl="6">
              <a:lnSpc>
                <a:spcPct val="100000"/>
              </a:lnSpc>
              <a:spcBef>
                <a:spcPts val="0"/>
              </a:spcBef>
              <a:spcAft>
                <a:spcPts val="0"/>
              </a:spcAft>
              <a:buClr>
                <a:srgbClr val="FFFFFF"/>
              </a:buClr>
              <a:buSzPts val="1200"/>
              <a:buNone/>
              <a:defRPr sz="1200">
                <a:solidFill>
                  <a:srgbClr val="FFFFFF"/>
                </a:solidFill>
              </a:defRPr>
            </a:lvl7pPr>
            <a:lvl8pPr lvl="7">
              <a:lnSpc>
                <a:spcPct val="100000"/>
              </a:lnSpc>
              <a:spcBef>
                <a:spcPts val="0"/>
              </a:spcBef>
              <a:spcAft>
                <a:spcPts val="0"/>
              </a:spcAft>
              <a:buClr>
                <a:srgbClr val="FFFFFF"/>
              </a:buClr>
              <a:buSzPts val="1200"/>
              <a:buNone/>
              <a:defRPr sz="1200">
                <a:solidFill>
                  <a:srgbClr val="FFFFFF"/>
                </a:solidFill>
              </a:defRPr>
            </a:lvl8pPr>
            <a:lvl9pPr lvl="8">
              <a:lnSpc>
                <a:spcPct val="100000"/>
              </a:lnSpc>
              <a:spcBef>
                <a:spcPts val="0"/>
              </a:spcBef>
              <a:spcAft>
                <a:spcPts val="0"/>
              </a:spcAft>
              <a:buClr>
                <a:srgbClr val="FFFFFF"/>
              </a:buClr>
              <a:buSzPts val="1200"/>
              <a:buNone/>
              <a:defRPr sz="1200">
                <a:solidFill>
                  <a:srgbClr val="FFFFFF"/>
                </a:solidFill>
              </a:defRPr>
            </a:lvl9pPr>
          </a:lstStyle>
          <a:p/>
        </p:txBody>
      </p:sp>
      <p:sp>
        <p:nvSpPr>
          <p:cNvPr id="1237" name="Google Shape;1237;p140"/>
          <p:cNvSpPr txBox="1"/>
          <p:nvPr>
            <p:ph idx="3" type="subTitle"/>
          </p:nvPr>
        </p:nvSpPr>
        <p:spPr>
          <a:xfrm>
            <a:off x="1263667" y="3971166"/>
            <a:ext cx="2286000" cy="183000"/>
          </a:xfrm>
          <a:prstGeom prst="rect">
            <a:avLst/>
          </a:prstGeom>
          <a:ln>
            <a:noFill/>
          </a:ln>
        </p:spPr>
        <p:txBody>
          <a:bodyPr anchorCtr="0" anchor="ctr" bIns="91425" lIns="91425" spcFirstLastPara="1" rIns="91425" wrap="square" tIns="91425">
            <a:noAutofit/>
          </a:bodyPr>
          <a:lstStyle>
            <a:lvl1pPr lvl="0">
              <a:lnSpc>
                <a:spcPct val="80000"/>
              </a:lnSpc>
              <a:spcBef>
                <a:spcPts val="0"/>
              </a:spcBef>
              <a:spcAft>
                <a:spcPts val="0"/>
              </a:spcAft>
              <a:buClr>
                <a:srgbClr val="FFFFFF"/>
              </a:buClr>
              <a:buSzPts val="1000"/>
              <a:buFont typeface="Barlow Semi Condensed"/>
              <a:buNone/>
              <a:defRPr sz="1000">
                <a:solidFill>
                  <a:srgbClr val="FFFFFF"/>
                </a:solidFill>
                <a:latin typeface="Barlow Semi Condensed"/>
                <a:ea typeface="Barlow Semi Condensed"/>
                <a:cs typeface="Barlow Semi Condensed"/>
                <a:sym typeface="Barlow Semi Condensed"/>
              </a:defRPr>
            </a:lvl1pPr>
            <a:lvl2pPr lvl="1">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2pPr>
            <a:lvl3pPr lvl="2">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3pPr>
            <a:lvl4pPr lvl="3">
              <a:lnSpc>
                <a:spcPct val="100000"/>
              </a:lnSpc>
              <a:spcBef>
                <a:spcPts val="0"/>
              </a:spcBef>
              <a:spcAft>
                <a:spcPts val="0"/>
              </a:spcAft>
              <a:buClr>
                <a:srgbClr val="FFFFFF"/>
              </a:buClr>
              <a:buSzPts val="1400"/>
              <a:buFont typeface="Barlow Semi Condensed"/>
              <a:buNone/>
              <a:defRPr b="1">
                <a:solidFill>
                  <a:srgbClr val="FFFFFF"/>
                </a:solidFill>
                <a:latin typeface="Barlow Semi Condensed"/>
                <a:ea typeface="Barlow Semi Condensed"/>
                <a:cs typeface="Barlow Semi Condensed"/>
                <a:sym typeface="Barlow Semi Condensed"/>
              </a:defRPr>
            </a:lvl4pPr>
            <a:lvl5pPr lvl="4">
              <a:lnSpc>
                <a:spcPct val="100000"/>
              </a:lnSpc>
              <a:spcBef>
                <a:spcPts val="0"/>
              </a:spcBef>
              <a:spcAft>
                <a:spcPts val="0"/>
              </a:spcAft>
              <a:buClr>
                <a:srgbClr val="FFFFFF"/>
              </a:buClr>
              <a:buSzPts val="1400"/>
              <a:buFont typeface="Barlow Semi Condensed"/>
              <a:buNone/>
              <a:defRPr b="1">
                <a:solidFill>
                  <a:srgbClr val="FFFFFF"/>
                </a:solidFill>
                <a:latin typeface="Barlow Semi Condensed"/>
                <a:ea typeface="Barlow Semi Condensed"/>
                <a:cs typeface="Barlow Semi Condensed"/>
                <a:sym typeface="Barlow Semi Condensed"/>
              </a:defRPr>
            </a:lvl5pPr>
            <a:lvl6pPr lvl="5">
              <a:lnSpc>
                <a:spcPct val="100000"/>
              </a:lnSpc>
              <a:spcBef>
                <a:spcPts val="0"/>
              </a:spcBef>
              <a:spcAft>
                <a:spcPts val="0"/>
              </a:spcAft>
              <a:buClr>
                <a:srgbClr val="FFFFFF"/>
              </a:buClr>
              <a:buSzPts val="1400"/>
              <a:buFont typeface="Barlow Semi Condensed"/>
              <a:buNone/>
              <a:defRPr b="1">
                <a:solidFill>
                  <a:srgbClr val="FFFFFF"/>
                </a:solidFill>
                <a:latin typeface="Barlow Semi Condensed"/>
                <a:ea typeface="Barlow Semi Condensed"/>
                <a:cs typeface="Barlow Semi Condensed"/>
                <a:sym typeface="Barlow Semi Condensed"/>
              </a:defRPr>
            </a:lvl6pPr>
            <a:lvl7pPr lvl="6">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7pPr>
            <a:lvl8pPr lvl="7">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8pPr>
            <a:lvl9pPr lvl="8">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9pPr>
          </a:lstStyle>
          <a:p/>
        </p:txBody>
      </p:sp>
      <p:sp>
        <p:nvSpPr>
          <p:cNvPr id="1238" name="Google Shape;1238;p140"/>
          <p:cNvSpPr txBox="1"/>
          <p:nvPr>
            <p:ph idx="4" type="subTitle"/>
          </p:nvPr>
        </p:nvSpPr>
        <p:spPr>
          <a:xfrm>
            <a:off x="1263667" y="4125134"/>
            <a:ext cx="2286000" cy="1830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FFFFFF"/>
              </a:buClr>
              <a:buSzPts val="800"/>
              <a:buNone/>
              <a:defRPr b="0" sz="800">
                <a:solidFill>
                  <a:srgbClr val="FFFFFF"/>
                </a:solidFill>
              </a:defRPr>
            </a:lvl1pPr>
            <a:lvl2pPr lvl="1">
              <a:lnSpc>
                <a:spcPct val="100000"/>
              </a:lnSpc>
              <a:spcBef>
                <a:spcPts val="0"/>
              </a:spcBef>
              <a:spcAft>
                <a:spcPts val="0"/>
              </a:spcAft>
              <a:buClr>
                <a:srgbClr val="FFFFFF"/>
              </a:buClr>
              <a:buSzPts val="1000"/>
              <a:buNone/>
              <a:defRPr sz="1000">
                <a:solidFill>
                  <a:srgbClr val="FFFFFF"/>
                </a:solidFill>
              </a:defRPr>
            </a:lvl2pPr>
            <a:lvl3pPr lvl="2">
              <a:lnSpc>
                <a:spcPct val="100000"/>
              </a:lnSpc>
              <a:spcBef>
                <a:spcPts val="0"/>
              </a:spcBef>
              <a:spcAft>
                <a:spcPts val="0"/>
              </a:spcAft>
              <a:buClr>
                <a:srgbClr val="FFFFFF"/>
              </a:buClr>
              <a:buSzPts val="1000"/>
              <a:buNone/>
              <a:defRPr sz="1000">
                <a:solidFill>
                  <a:srgbClr val="FFFFFF"/>
                </a:solidFill>
              </a:defRPr>
            </a:lvl3pPr>
            <a:lvl4pPr lvl="3">
              <a:lnSpc>
                <a:spcPct val="100000"/>
              </a:lnSpc>
              <a:spcBef>
                <a:spcPts val="0"/>
              </a:spcBef>
              <a:spcAft>
                <a:spcPts val="0"/>
              </a:spcAft>
              <a:buClr>
                <a:srgbClr val="FFFFFF"/>
              </a:buClr>
              <a:buSzPts val="1400"/>
              <a:buNone/>
              <a:defRPr>
                <a:solidFill>
                  <a:srgbClr val="FFFFFF"/>
                </a:solidFill>
              </a:defRPr>
            </a:lvl4pPr>
            <a:lvl5pPr lvl="4">
              <a:lnSpc>
                <a:spcPct val="100000"/>
              </a:lnSpc>
              <a:spcBef>
                <a:spcPts val="0"/>
              </a:spcBef>
              <a:spcAft>
                <a:spcPts val="0"/>
              </a:spcAft>
              <a:buClr>
                <a:srgbClr val="FFFFFF"/>
              </a:buClr>
              <a:buSzPts val="1400"/>
              <a:buNone/>
              <a:defRPr>
                <a:solidFill>
                  <a:srgbClr val="FFFFFF"/>
                </a:solidFill>
              </a:defRPr>
            </a:lvl5pPr>
            <a:lvl6pPr lvl="5">
              <a:lnSpc>
                <a:spcPct val="100000"/>
              </a:lnSpc>
              <a:spcBef>
                <a:spcPts val="0"/>
              </a:spcBef>
              <a:spcAft>
                <a:spcPts val="0"/>
              </a:spcAft>
              <a:buClr>
                <a:srgbClr val="FFFFFF"/>
              </a:buClr>
              <a:buSzPts val="1400"/>
              <a:buNone/>
              <a:defRPr>
                <a:solidFill>
                  <a:srgbClr val="FFFFFF"/>
                </a:solidFill>
              </a:defRPr>
            </a:lvl6pPr>
            <a:lvl7pPr lvl="6">
              <a:lnSpc>
                <a:spcPct val="100000"/>
              </a:lnSpc>
              <a:spcBef>
                <a:spcPts val="0"/>
              </a:spcBef>
              <a:spcAft>
                <a:spcPts val="0"/>
              </a:spcAft>
              <a:buClr>
                <a:srgbClr val="FFFFFF"/>
              </a:buClr>
              <a:buSzPts val="1000"/>
              <a:buNone/>
              <a:defRPr sz="1000">
                <a:solidFill>
                  <a:srgbClr val="FFFFFF"/>
                </a:solidFill>
              </a:defRPr>
            </a:lvl7pPr>
            <a:lvl8pPr lvl="7">
              <a:lnSpc>
                <a:spcPct val="100000"/>
              </a:lnSpc>
              <a:spcBef>
                <a:spcPts val="0"/>
              </a:spcBef>
              <a:spcAft>
                <a:spcPts val="0"/>
              </a:spcAft>
              <a:buClr>
                <a:srgbClr val="FFFFFF"/>
              </a:buClr>
              <a:buSzPts val="1000"/>
              <a:buNone/>
              <a:defRPr sz="1000">
                <a:solidFill>
                  <a:srgbClr val="FFFFFF"/>
                </a:solidFill>
              </a:defRPr>
            </a:lvl8pPr>
            <a:lvl9pPr lvl="8">
              <a:lnSpc>
                <a:spcPct val="100000"/>
              </a:lnSpc>
              <a:spcBef>
                <a:spcPts val="0"/>
              </a:spcBef>
              <a:spcAft>
                <a:spcPts val="0"/>
              </a:spcAft>
              <a:buClr>
                <a:srgbClr val="FFFFFF"/>
              </a:buClr>
              <a:buSzPts val="1000"/>
              <a:buNone/>
              <a:defRPr sz="1000">
                <a:solidFill>
                  <a:srgbClr val="FFFFFF"/>
                </a:solidFill>
              </a:defRPr>
            </a:lvl9pPr>
          </a:lstStyle>
          <a:p/>
        </p:txBody>
      </p:sp>
      <p:sp>
        <p:nvSpPr>
          <p:cNvPr id="1239" name="Google Shape;1239;p140"/>
          <p:cNvSpPr/>
          <p:nvPr>
            <p:ph idx="5" type="pic"/>
          </p:nvPr>
        </p:nvSpPr>
        <p:spPr>
          <a:xfrm>
            <a:off x="685800" y="3911050"/>
            <a:ext cx="457200" cy="457200"/>
          </a:xfrm>
          <a:prstGeom prst="ellipse">
            <a:avLst/>
          </a:prstGeom>
          <a:noFill/>
          <a:ln>
            <a:noFill/>
          </a:ln>
        </p:spPr>
      </p:sp>
      <p:sp>
        <p:nvSpPr>
          <p:cNvPr id="1240" name="Google Shape;1240;p140"/>
          <p:cNvSpPr/>
          <p:nvPr/>
        </p:nvSpPr>
        <p:spPr>
          <a:xfrm>
            <a:off x="5057775" y="3533781"/>
            <a:ext cx="3657600" cy="1099800"/>
          </a:xfrm>
          <a:prstGeom prst="roundRect">
            <a:avLst>
              <a:gd fmla="val 752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40"/>
          <p:cNvSpPr txBox="1"/>
          <p:nvPr>
            <p:ph idx="6" type="subTitle"/>
          </p:nvPr>
        </p:nvSpPr>
        <p:spPr>
          <a:xfrm>
            <a:off x="5048175" y="435500"/>
            <a:ext cx="2971800" cy="1554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8039DF"/>
              </a:buClr>
              <a:buSzPts val="1200"/>
              <a:buFont typeface="Barlow Semi Condensed"/>
              <a:buNone/>
              <a:defRPr sz="12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2pPr>
            <a:lvl3pPr lvl="2">
              <a:spcBef>
                <a:spcPts val="0"/>
              </a:spcBef>
              <a:spcAft>
                <a:spcPts val="0"/>
              </a:spcAft>
              <a:buClr>
                <a:srgbClr val="8039DF"/>
              </a:buClr>
              <a:buSzPts val="1400"/>
              <a:buFont typeface="Barlow Semi Condensed"/>
              <a:buNone/>
              <a:defRPr b="1">
                <a:solidFill>
                  <a:srgbClr val="8039DF"/>
                </a:solidFill>
                <a:latin typeface="Barlow Semi Condensed"/>
                <a:ea typeface="Barlow Semi Condensed"/>
                <a:cs typeface="Barlow Semi Condensed"/>
                <a:sym typeface="Barlow Semi Condensed"/>
              </a:defRPr>
            </a:lvl3pPr>
            <a:lvl4pPr lvl="3">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4pPr>
            <a:lvl5pPr lvl="4">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5pPr>
            <a:lvl6pPr lvl="5">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6pPr>
            <a:lvl7pPr lvl="6">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7pPr>
            <a:lvl8pPr lvl="7">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8pPr>
            <a:lvl9pPr lvl="8">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9pPr>
          </a:lstStyle>
          <a:p/>
        </p:txBody>
      </p:sp>
      <p:sp>
        <p:nvSpPr>
          <p:cNvPr id="1242" name="Google Shape;1242;p140"/>
          <p:cNvSpPr txBox="1"/>
          <p:nvPr>
            <p:ph idx="7" type="subTitle"/>
          </p:nvPr>
        </p:nvSpPr>
        <p:spPr>
          <a:xfrm>
            <a:off x="5048167" y="699588"/>
            <a:ext cx="3657600" cy="411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261E33"/>
              </a:buClr>
              <a:buSzPts val="1000"/>
              <a:buNone/>
              <a:defRPr b="0" sz="1000">
                <a:solidFill>
                  <a:srgbClr val="261E33"/>
                </a:solidFill>
              </a:defRPr>
            </a:lvl1pPr>
            <a:lvl2pPr lvl="1">
              <a:lnSpc>
                <a:spcPct val="100000"/>
              </a:lnSpc>
              <a:spcBef>
                <a:spcPts val="0"/>
              </a:spcBef>
              <a:spcAft>
                <a:spcPts val="0"/>
              </a:spcAft>
              <a:buClr>
                <a:srgbClr val="261E33"/>
              </a:buClr>
              <a:buSzPts val="1000"/>
              <a:buNone/>
              <a:defRPr sz="1000">
                <a:solidFill>
                  <a:srgbClr val="261E33"/>
                </a:solidFill>
              </a:defRPr>
            </a:lvl2pPr>
            <a:lvl3pPr lvl="2">
              <a:lnSpc>
                <a:spcPct val="100000"/>
              </a:lnSpc>
              <a:spcBef>
                <a:spcPts val="0"/>
              </a:spcBef>
              <a:spcAft>
                <a:spcPts val="0"/>
              </a:spcAft>
              <a:buClr>
                <a:srgbClr val="261E33"/>
              </a:buClr>
              <a:buSzPts val="1000"/>
              <a:buNone/>
              <a:defRPr sz="1000">
                <a:solidFill>
                  <a:srgbClr val="261E33"/>
                </a:solidFill>
              </a:defRPr>
            </a:lvl3pPr>
            <a:lvl4pPr lvl="3">
              <a:lnSpc>
                <a:spcPct val="100000"/>
              </a:lnSpc>
              <a:spcBef>
                <a:spcPts val="0"/>
              </a:spcBef>
              <a:spcAft>
                <a:spcPts val="0"/>
              </a:spcAft>
              <a:buClr>
                <a:srgbClr val="261E33"/>
              </a:buClr>
              <a:buSzPts val="1400"/>
              <a:buNone/>
              <a:defRPr>
                <a:solidFill>
                  <a:srgbClr val="261E33"/>
                </a:solidFill>
              </a:defRPr>
            </a:lvl4pPr>
            <a:lvl5pPr lvl="4">
              <a:lnSpc>
                <a:spcPct val="100000"/>
              </a:lnSpc>
              <a:spcBef>
                <a:spcPts val="0"/>
              </a:spcBef>
              <a:spcAft>
                <a:spcPts val="0"/>
              </a:spcAft>
              <a:buClr>
                <a:srgbClr val="261E33"/>
              </a:buClr>
              <a:buSzPts val="1400"/>
              <a:buNone/>
              <a:defRPr>
                <a:solidFill>
                  <a:srgbClr val="261E33"/>
                </a:solidFill>
              </a:defRPr>
            </a:lvl5pPr>
            <a:lvl6pPr lvl="5">
              <a:lnSpc>
                <a:spcPct val="100000"/>
              </a:lnSpc>
              <a:spcBef>
                <a:spcPts val="0"/>
              </a:spcBef>
              <a:spcAft>
                <a:spcPts val="0"/>
              </a:spcAft>
              <a:buClr>
                <a:srgbClr val="261E33"/>
              </a:buClr>
              <a:buSzPts val="1400"/>
              <a:buNone/>
              <a:defRPr>
                <a:solidFill>
                  <a:srgbClr val="261E33"/>
                </a:solidFill>
              </a:defRPr>
            </a:lvl6pPr>
            <a:lvl7pPr lvl="6">
              <a:lnSpc>
                <a:spcPct val="100000"/>
              </a:lnSpc>
              <a:spcBef>
                <a:spcPts val="0"/>
              </a:spcBef>
              <a:spcAft>
                <a:spcPts val="0"/>
              </a:spcAft>
              <a:buClr>
                <a:srgbClr val="261E33"/>
              </a:buClr>
              <a:buSzPts val="1000"/>
              <a:buNone/>
              <a:defRPr sz="1000">
                <a:solidFill>
                  <a:srgbClr val="261E33"/>
                </a:solidFill>
              </a:defRPr>
            </a:lvl7pPr>
            <a:lvl8pPr lvl="7">
              <a:lnSpc>
                <a:spcPct val="100000"/>
              </a:lnSpc>
              <a:spcBef>
                <a:spcPts val="0"/>
              </a:spcBef>
              <a:spcAft>
                <a:spcPts val="0"/>
              </a:spcAft>
              <a:buClr>
                <a:srgbClr val="261E33"/>
              </a:buClr>
              <a:buSzPts val="1000"/>
              <a:buNone/>
              <a:defRPr sz="1000">
                <a:solidFill>
                  <a:srgbClr val="261E33"/>
                </a:solidFill>
              </a:defRPr>
            </a:lvl8pPr>
            <a:lvl9pPr lvl="8">
              <a:lnSpc>
                <a:spcPct val="100000"/>
              </a:lnSpc>
              <a:spcBef>
                <a:spcPts val="0"/>
              </a:spcBef>
              <a:spcAft>
                <a:spcPts val="0"/>
              </a:spcAft>
              <a:buClr>
                <a:srgbClr val="261E33"/>
              </a:buClr>
              <a:buSzPts val="1000"/>
              <a:buNone/>
              <a:defRPr sz="1000">
                <a:solidFill>
                  <a:srgbClr val="261E33"/>
                </a:solidFill>
              </a:defRPr>
            </a:lvl9pPr>
          </a:lstStyle>
          <a:p/>
        </p:txBody>
      </p:sp>
      <p:sp>
        <p:nvSpPr>
          <p:cNvPr id="1243" name="Google Shape;1243;p140"/>
          <p:cNvSpPr txBox="1"/>
          <p:nvPr>
            <p:ph idx="8" type="subTitle"/>
          </p:nvPr>
        </p:nvSpPr>
        <p:spPr>
          <a:xfrm>
            <a:off x="5048175" y="1299850"/>
            <a:ext cx="2971800" cy="1554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8039DF"/>
              </a:buClr>
              <a:buSzPts val="1200"/>
              <a:buFont typeface="Barlow Semi Condensed"/>
              <a:buNone/>
              <a:defRPr sz="12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2pPr>
            <a:lvl3pPr lvl="2">
              <a:spcBef>
                <a:spcPts val="0"/>
              </a:spcBef>
              <a:spcAft>
                <a:spcPts val="0"/>
              </a:spcAft>
              <a:buClr>
                <a:srgbClr val="8039DF"/>
              </a:buClr>
              <a:buSzPts val="1400"/>
              <a:buFont typeface="Barlow Semi Condensed"/>
              <a:buNone/>
              <a:defRPr b="1">
                <a:solidFill>
                  <a:srgbClr val="8039DF"/>
                </a:solidFill>
                <a:latin typeface="Barlow Semi Condensed"/>
                <a:ea typeface="Barlow Semi Condensed"/>
                <a:cs typeface="Barlow Semi Condensed"/>
                <a:sym typeface="Barlow Semi Condensed"/>
              </a:defRPr>
            </a:lvl3pPr>
            <a:lvl4pPr lvl="3">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4pPr>
            <a:lvl5pPr lvl="4">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5pPr>
            <a:lvl6pPr lvl="5">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6pPr>
            <a:lvl7pPr lvl="6">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7pPr>
            <a:lvl8pPr lvl="7">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8pPr>
            <a:lvl9pPr lvl="8">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9pPr>
          </a:lstStyle>
          <a:p/>
        </p:txBody>
      </p:sp>
      <p:sp>
        <p:nvSpPr>
          <p:cNvPr id="1244" name="Google Shape;1244;p140"/>
          <p:cNvSpPr txBox="1"/>
          <p:nvPr>
            <p:ph idx="9" type="subTitle"/>
          </p:nvPr>
        </p:nvSpPr>
        <p:spPr>
          <a:xfrm>
            <a:off x="5048167" y="1563938"/>
            <a:ext cx="3657600" cy="411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261E33"/>
              </a:buClr>
              <a:buSzPts val="1000"/>
              <a:buNone/>
              <a:defRPr b="0" sz="1000">
                <a:solidFill>
                  <a:srgbClr val="261E33"/>
                </a:solidFill>
              </a:defRPr>
            </a:lvl1pPr>
            <a:lvl2pPr lvl="1">
              <a:lnSpc>
                <a:spcPct val="100000"/>
              </a:lnSpc>
              <a:spcBef>
                <a:spcPts val="0"/>
              </a:spcBef>
              <a:spcAft>
                <a:spcPts val="0"/>
              </a:spcAft>
              <a:buClr>
                <a:srgbClr val="261E33"/>
              </a:buClr>
              <a:buSzPts val="1000"/>
              <a:buNone/>
              <a:defRPr sz="1000">
                <a:solidFill>
                  <a:srgbClr val="261E33"/>
                </a:solidFill>
              </a:defRPr>
            </a:lvl2pPr>
            <a:lvl3pPr lvl="2">
              <a:lnSpc>
                <a:spcPct val="100000"/>
              </a:lnSpc>
              <a:spcBef>
                <a:spcPts val="0"/>
              </a:spcBef>
              <a:spcAft>
                <a:spcPts val="0"/>
              </a:spcAft>
              <a:buClr>
                <a:srgbClr val="261E33"/>
              </a:buClr>
              <a:buSzPts val="1000"/>
              <a:buNone/>
              <a:defRPr sz="1000">
                <a:solidFill>
                  <a:srgbClr val="261E33"/>
                </a:solidFill>
              </a:defRPr>
            </a:lvl3pPr>
            <a:lvl4pPr lvl="3">
              <a:lnSpc>
                <a:spcPct val="100000"/>
              </a:lnSpc>
              <a:spcBef>
                <a:spcPts val="0"/>
              </a:spcBef>
              <a:spcAft>
                <a:spcPts val="0"/>
              </a:spcAft>
              <a:buClr>
                <a:srgbClr val="261E33"/>
              </a:buClr>
              <a:buSzPts val="1400"/>
              <a:buNone/>
              <a:defRPr>
                <a:solidFill>
                  <a:srgbClr val="261E33"/>
                </a:solidFill>
              </a:defRPr>
            </a:lvl4pPr>
            <a:lvl5pPr lvl="4">
              <a:lnSpc>
                <a:spcPct val="100000"/>
              </a:lnSpc>
              <a:spcBef>
                <a:spcPts val="0"/>
              </a:spcBef>
              <a:spcAft>
                <a:spcPts val="0"/>
              </a:spcAft>
              <a:buClr>
                <a:srgbClr val="261E33"/>
              </a:buClr>
              <a:buSzPts val="1400"/>
              <a:buNone/>
              <a:defRPr>
                <a:solidFill>
                  <a:srgbClr val="261E33"/>
                </a:solidFill>
              </a:defRPr>
            </a:lvl5pPr>
            <a:lvl6pPr lvl="5">
              <a:lnSpc>
                <a:spcPct val="100000"/>
              </a:lnSpc>
              <a:spcBef>
                <a:spcPts val="0"/>
              </a:spcBef>
              <a:spcAft>
                <a:spcPts val="0"/>
              </a:spcAft>
              <a:buClr>
                <a:srgbClr val="261E33"/>
              </a:buClr>
              <a:buSzPts val="1400"/>
              <a:buNone/>
              <a:defRPr>
                <a:solidFill>
                  <a:srgbClr val="261E33"/>
                </a:solidFill>
              </a:defRPr>
            </a:lvl6pPr>
            <a:lvl7pPr lvl="6">
              <a:lnSpc>
                <a:spcPct val="100000"/>
              </a:lnSpc>
              <a:spcBef>
                <a:spcPts val="0"/>
              </a:spcBef>
              <a:spcAft>
                <a:spcPts val="0"/>
              </a:spcAft>
              <a:buClr>
                <a:srgbClr val="261E33"/>
              </a:buClr>
              <a:buSzPts val="1000"/>
              <a:buNone/>
              <a:defRPr sz="1000">
                <a:solidFill>
                  <a:srgbClr val="261E33"/>
                </a:solidFill>
              </a:defRPr>
            </a:lvl7pPr>
            <a:lvl8pPr lvl="7">
              <a:lnSpc>
                <a:spcPct val="100000"/>
              </a:lnSpc>
              <a:spcBef>
                <a:spcPts val="0"/>
              </a:spcBef>
              <a:spcAft>
                <a:spcPts val="0"/>
              </a:spcAft>
              <a:buClr>
                <a:srgbClr val="261E33"/>
              </a:buClr>
              <a:buSzPts val="1000"/>
              <a:buNone/>
              <a:defRPr sz="1000">
                <a:solidFill>
                  <a:srgbClr val="261E33"/>
                </a:solidFill>
              </a:defRPr>
            </a:lvl8pPr>
            <a:lvl9pPr lvl="8">
              <a:lnSpc>
                <a:spcPct val="100000"/>
              </a:lnSpc>
              <a:spcBef>
                <a:spcPts val="0"/>
              </a:spcBef>
              <a:spcAft>
                <a:spcPts val="0"/>
              </a:spcAft>
              <a:buClr>
                <a:srgbClr val="261E33"/>
              </a:buClr>
              <a:buSzPts val="1000"/>
              <a:buNone/>
              <a:defRPr sz="1000">
                <a:solidFill>
                  <a:srgbClr val="261E33"/>
                </a:solidFill>
              </a:defRPr>
            </a:lvl9pPr>
          </a:lstStyle>
          <a:p/>
        </p:txBody>
      </p:sp>
      <p:sp>
        <p:nvSpPr>
          <p:cNvPr id="1245" name="Google Shape;1245;p140"/>
          <p:cNvSpPr txBox="1"/>
          <p:nvPr>
            <p:ph idx="13" type="subTitle"/>
          </p:nvPr>
        </p:nvSpPr>
        <p:spPr>
          <a:xfrm>
            <a:off x="5210175" y="3658625"/>
            <a:ext cx="3200400" cy="1554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8039DF"/>
              </a:buClr>
              <a:buSzPts val="1200"/>
              <a:buFont typeface="Barlow Semi Condensed"/>
              <a:buNone/>
              <a:defRPr sz="12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2pPr>
            <a:lvl3pPr lvl="2">
              <a:spcBef>
                <a:spcPts val="0"/>
              </a:spcBef>
              <a:spcAft>
                <a:spcPts val="0"/>
              </a:spcAft>
              <a:buClr>
                <a:srgbClr val="8039DF"/>
              </a:buClr>
              <a:buSzPts val="1400"/>
              <a:buFont typeface="Barlow Semi Condensed"/>
              <a:buNone/>
              <a:defRPr b="1">
                <a:solidFill>
                  <a:srgbClr val="8039DF"/>
                </a:solidFill>
                <a:latin typeface="Barlow Semi Condensed"/>
                <a:ea typeface="Barlow Semi Condensed"/>
                <a:cs typeface="Barlow Semi Condensed"/>
                <a:sym typeface="Barlow Semi Condensed"/>
              </a:defRPr>
            </a:lvl3pPr>
            <a:lvl4pPr lvl="3">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4pPr>
            <a:lvl5pPr lvl="4">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5pPr>
            <a:lvl6pPr lvl="5">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6pPr>
            <a:lvl7pPr lvl="6">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7pPr>
            <a:lvl8pPr lvl="7">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8pPr>
            <a:lvl9pPr lvl="8">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9pPr>
          </a:lstStyle>
          <a:p/>
        </p:txBody>
      </p:sp>
      <p:sp>
        <p:nvSpPr>
          <p:cNvPr id="1246" name="Google Shape;1246;p140"/>
          <p:cNvSpPr txBox="1"/>
          <p:nvPr>
            <p:ph idx="14" type="subTitle"/>
          </p:nvPr>
        </p:nvSpPr>
        <p:spPr>
          <a:xfrm>
            <a:off x="5220200" y="3931262"/>
            <a:ext cx="1051500" cy="365700"/>
          </a:xfrm>
          <a:prstGeom prst="rect">
            <a:avLst/>
          </a:prstGeom>
          <a:ln>
            <a:noFill/>
          </a:ln>
        </p:spPr>
        <p:txBody>
          <a:bodyPr anchorCtr="0" anchor="ctr" bIns="91425" lIns="91425" spcFirstLastPara="1" rIns="91425" wrap="square" tIns="91425">
            <a:noAutofit/>
          </a:bodyPr>
          <a:lstStyle>
            <a:lvl1pPr lvl="0">
              <a:lnSpc>
                <a:spcPct val="80000"/>
              </a:lnSpc>
              <a:spcBef>
                <a:spcPts val="0"/>
              </a:spcBef>
              <a:spcAft>
                <a:spcPts val="0"/>
              </a:spcAft>
              <a:buClr>
                <a:srgbClr val="3E0075"/>
              </a:buClr>
              <a:buSzPts val="3000"/>
              <a:buFont typeface="Barlow Semi Condensed"/>
              <a:buNone/>
              <a:defRPr sz="3000">
                <a:solidFill>
                  <a:srgbClr val="3E0075"/>
                </a:solidFill>
                <a:latin typeface="Barlow Semi Condensed"/>
                <a:ea typeface="Barlow Semi Condensed"/>
                <a:cs typeface="Barlow Semi Condensed"/>
                <a:sym typeface="Barlow Semi Condensed"/>
              </a:defRPr>
            </a:lvl1pPr>
            <a:lvl2pPr lvl="1">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2pPr>
            <a:lvl3pPr lvl="2">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3pPr>
            <a:lvl4pPr lvl="3">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4pPr>
            <a:lvl5pPr lvl="4">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5pPr>
            <a:lvl6pPr lvl="5">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6pPr>
            <a:lvl7pPr lvl="6">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7pPr>
            <a:lvl8pPr lvl="7">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8pPr>
            <a:lvl9pPr lvl="8">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9pPr>
          </a:lstStyle>
          <a:p/>
        </p:txBody>
      </p:sp>
      <p:sp>
        <p:nvSpPr>
          <p:cNvPr id="1247" name="Google Shape;1247;p140"/>
          <p:cNvSpPr txBox="1"/>
          <p:nvPr>
            <p:ph idx="15" type="subTitle"/>
          </p:nvPr>
        </p:nvSpPr>
        <p:spPr>
          <a:xfrm>
            <a:off x="6353175" y="3931262"/>
            <a:ext cx="1051500" cy="365700"/>
          </a:xfrm>
          <a:prstGeom prst="rect">
            <a:avLst/>
          </a:prstGeom>
          <a:ln>
            <a:noFill/>
          </a:ln>
        </p:spPr>
        <p:txBody>
          <a:bodyPr anchorCtr="0" anchor="ctr" bIns="91425" lIns="91425" spcFirstLastPara="1" rIns="91425" wrap="square" tIns="91425">
            <a:noAutofit/>
          </a:bodyPr>
          <a:lstStyle>
            <a:lvl1pPr lvl="0">
              <a:lnSpc>
                <a:spcPct val="80000"/>
              </a:lnSpc>
              <a:spcBef>
                <a:spcPts val="0"/>
              </a:spcBef>
              <a:spcAft>
                <a:spcPts val="0"/>
              </a:spcAft>
              <a:buClr>
                <a:srgbClr val="3E0075"/>
              </a:buClr>
              <a:buSzPts val="3000"/>
              <a:buFont typeface="Barlow Semi Condensed"/>
              <a:buNone/>
              <a:defRPr sz="3000">
                <a:solidFill>
                  <a:srgbClr val="3E0075"/>
                </a:solidFill>
                <a:latin typeface="Barlow Semi Condensed"/>
                <a:ea typeface="Barlow Semi Condensed"/>
                <a:cs typeface="Barlow Semi Condensed"/>
                <a:sym typeface="Barlow Semi Condensed"/>
              </a:defRPr>
            </a:lvl1pPr>
            <a:lvl2pPr lvl="1">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2pPr>
            <a:lvl3pPr lvl="2">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3pPr>
            <a:lvl4pPr lvl="3">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4pPr>
            <a:lvl5pPr lvl="4">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5pPr>
            <a:lvl6pPr lvl="5">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6pPr>
            <a:lvl7pPr lvl="6">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7pPr>
            <a:lvl8pPr lvl="7">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8pPr>
            <a:lvl9pPr lvl="8">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9pPr>
          </a:lstStyle>
          <a:p/>
        </p:txBody>
      </p:sp>
      <p:sp>
        <p:nvSpPr>
          <p:cNvPr id="1248" name="Google Shape;1248;p140"/>
          <p:cNvSpPr txBox="1"/>
          <p:nvPr>
            <p:ph idx="16" type="subTitle"/>
          </p:nvPr>
        </p:nvSpPr>
        <p:spPr>
          <a:xfrm>
            <a:off x="5210175" y="4330975"/>
            <a:ext cx="1051500" cy="155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3E0075"/>
              </a:buClr>
              <a:buSzPts val="1000"/>
              <a:buNone/>
              <a:defRPr b="0" sz="1000">
                <a:solidFill>
                  <a:srgbClr val="3E0075"/>
                </a:solidFill>
              </a:defRPr>
            </a:lvl1pPr>
            <a:lvl2pPr lvl="1">
              <a:lnSpc>
                <a:spcPct val="100000"/>
              </a:lnSpc>
              <a:spcBef>
                <a:spcPts val="0"/>
              </a:spcBef>
              <a:spcAft>
                <a:spcPts val="0"/>
              </a:spcAft>
              <a:buClr>
                <a:srgbClr val="3E0075"/>
              </a:buClr>
              <a:buSzPts val="1000"/>
              <a:buNone/>
              <a:defRPr sz="1000">
                <a:solidFill>
                  <a:srgbClr val="3E0075"/>
                </a:solidFill>
              </a:defRPr>
            </a:lvl2pPr>
            <a:lvl3pPr lvl="2">
              <a:lnSpc>
                <a:spcPct val="100000"/>
              </a:lnSpc>
              <a:spcBef>
                <a:spcPts val="0"/>
              </a:spcBef>
              <a:spcAft>
                <a:spcPts val="0"/>
              </a:spcAft>
              <a:buClr>
                <a:srgbClr val="3E0075"/>
              </a:buClr>
              <a:buSzPts val="1000"/>
              <a:buNone/>
              <a:defRPr sz="1000">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000"/>
              <a:buNone/>
              <a:defRPr sz="1000">
                <a:solidFill>
                  <a:srgbClr val="3E0075"/>
                </a:solidFill>
              </a:defRPr>
            </a:lvl7pPr>
            <a:lvl8pPr lvl="7">
              <a:lnSpc>
                <a:spcPct val="100000"/>
              </a:lnSpc>
              <a:spcBef>
                <a:spcPts val="0"/>
              </a:spcBef>
              <a:spcAft>
                <a:spcPts val="0"/>
              </a:spcAft>
              <a:buClr>
                <a:srgbClr val="3E0075"/>
              </a:buClr>
              <a:buSzPts val="1000"/>
              <a:buNone/>
              <a:defRPr sz="1000">
                <a:solidFill>
                  <a:srgbClr val="3E0075"/>
                </a:solidFill>
              </a:defRPr>
            </a:lvl8pPr>
            <a:lvl9pPr lvl="8">
              <a:lnSpc>
                <a:spcPct val="100000"/>
              </a:lnSpc>
              <a:spcBef>
                <a:spcPts val="0"/>
              </a:spcBef>
              <a:spcAft>
                <a:spcPts val="0"/>
              </a:spcAft>
              <a:buClr>
                <a:srgbClr val="3E0075"/>
              </a:buClr>
              <a:buSzPts val="1000"/>
              <a:buNone/>
              <a:defRPr sz="1000">
                <a:solidFill>
                  <a:srgbClr val="3E0075"/>
                </a:solidFill>
              </a:defRPr>
            </a:lvl9pPr>
          </a:lstStyle>
          <a:p/>
        </p:txBody>
      </p:sp>
      <p:sp>
        <p:nvSpPr>
          <p:cNvPr id="1249" name="Google Shape;1249;p140"/>
          <p:cNvSpPr txBox="1"/>
          <p:nvPr>
            <p:ph idx="17" type="subTitle"/>
          </p:nvPr>
        </p:nvSpPr>
        <p:spPr>
          <a:xfrm>
            <a:off x="6360825" y="4330975"/>
            <a:ext cx="1051500" cy="155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3E0075"/>
              </a:buClr>
              <a:buSzPts val="1000"/>
              <a:buNone/>
              <a:defRPr b="0" sz="1000">
                <a:solidFill>
                  <a:srgbClr val="3E0075"/>
                </a:solidFill>
              </a:defRPr>
            </a:lvl1pPr>
            <a:lvl2pPr lvl="1">
              <a:lnSpc>
                <a:spcPct val="100000"/>
              </a:lnSpc>
              <a:spcBef>
                <a:spcPts val="0"/>
              </a:spcBef>
              <a:spcAft>
                <a:spcPts val="0"/>
              </a:spcAft>
              <a:buClr>
                <a:srgbClr val="3E0075"/>
              </a:buClr>
              <a:buSzPts val="1000"/>
              <a:buNone/>
              <a:defRPr sz="1000">
                <a:solidFill>
                  <a:srgbClr val="3E0075"/>
                </a:solidFill>
              </a:defRPr>
            </a:lvl2pPr>
            <a:lvl3pPr lvl="2">
              <a:lnSpc>
                <a:spcPct val="100000"/>
              </a:lnSpc>
              <a:spcBef>
                <a:spcPts val="0"/>
              </a:spcBef>
              <a:spcAft>
                <a:spcPts val="0"/>
              </a:spcAft>
              <a:buClr>
                <a:srgbClr val="3E0075"/>
              </a:buClr>
              <a:buSzPts val="1000"/>
              <a:buNone/>
              <a:defRPr sz="1000">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000"/>
              <a:buNone/>
              <a:defRPr sz="1000">
                <a:solidFill>
                  <a:srgbClr val="3E0075"/>
                </a:solidFill>
              </a:defRPr>
            </a:lvl7pPr>
            <a:lvl8pPr lvl="7">
              <a:lnSpc>
                <a:spcPct val="100000"/>
              </a:lnSpc>
              <a:spcBef>
                <a:spcPts val="0"/>
              </a:spcBef>
              <a:spcAft>
                <a:spcPts val="0"/>
              </a:spcAft>
              <a:buClr>
                <a:srgbClr val="3E0075"/>
              </a:buClr>
              <a:buSzPts val="1000"/>
              <a:buNone/>
              <a:defRPr sz="1000">
                <a:solidFill>
                  <a:srgbClr val="3E0075"/>
                </a:solidFill>
              </a:defRPr>
            </a:lvl8pPr>
            <a:lvl9pPr lvl="8">
              <a:lnSpc>
                <a:spcPct val="100000"/>
              </a:lnSpc>
              <a:spcBef>
                <a:spcPts val="0"/>
              </a:spcBef>
              <a:spcAft>
                <a:spcPts val="0"/>
              </a:spcAft>
              <a:buClr>
                <a:srgbClr val="3E0075"/>
              </a:buClr>
              <a:buSzPts val="1000"/>
              <a:buNone/>
              <a:defRPr sz="1000">
                <a:solidFill>
                  <a:srgbClr val="3E0075"/>
                </a:solidFill>
              </a:defRPr>
            </a:lvl9pPr>
          </a:lstStyle>
          <a:p/>
        </p:txBody>
      </p:sp>
      <p:pic>
        <p:nvPicPr>
          <p:cNvPr id="1250" name="Google Shape;1250;p140"/>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251" name="Google Shape;1251;p140"/>
          <p:cNvSpPr txBox="1"/>
          <p:nvPr>
            <p:ph idx="18" type="subTitle"/>
          </p:nvPr>
        </p:nvSpPr>
        <p:spPr>
          <a:xfrm>
            <a:off x="2684348" y="4538675"/>
            <a:ext cx="1587000" cy="183000"/>
          </a:xfrm>
          <a:prstGeom prst="rect">
            <a:avLst/>
          </a:prstGeom>
          <a:ln>
            <a:noFill/>
          </a:ln>
        </p:spPr>
        <p:txBody>
          <a:bodyPr anchorCtr="0" anchor="ctr" bIns="0" lIns="91425" spcFirstLastPara="1" rIns="91425" wrap="square" tIns="0">
            <a:noAutofit/>
          </a:bodyPr>
          <a:lstStyle>
            <a:lvl1pPr lvl="0" algn="ctr">
              <a:lnSpc>
                <a:spcPct val="100000"/>
              </a:lnSpc>
              <a:spcBef>
                <a:spcPts val="0"/>
              </a:spcBef>
              <a:spcAft>
                <a:spcPts val="0"/>
              </a:spcAft>
              <a:buClr>
                <a:srgbClr val="FFFFFF"/>
              </a:buClr>
              <a:buSzPts val="900"/>
              <a:buNone/>
              <a:defRPr sz="9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a:solidFill>
                  <a:srgbClr val="FFFFFF"/>
                </a:solidFill>
              </a:defRPr>
            </a:lvl3pPr>
            <a:lvl4pPr lvl="3" algn="ctr">
              <a:lnSpc>
                <a:spcPct val="100000"/>
              </a:lnSpc>
              <a:spcBef>
                <a:spcPts val="0"/>
              </a:spcBef>
              <a:spcAft>
                <a:spcPts val="0"/>
              </a:spcAft>
              <a:buClr>
                <a:srgbClr val="FFFFFF"/>
              </a:buClr>
              <a:buSzPts val="1400"/>
              <a:buNone/>
              <a:defRPr>
                <a:solidFill>
                  <a:srgbClr val="FFFFFF"/>
                </a:solidFill>
              </a:defRPr>
            </a:lvl4pPr>
            <a:lvl5pPr lvl="4" algn="ctr">
              <a:lnSpc>
                <a:spcPct val="100000"/>
              </a:lnSpc>
              <a:spcBef>
                <a:spcPts val="0"/>
              </a:spcBef>
              <a:spcAft>
                <a:spcPts val="0"/>
              </a:spcAft>
              <a:buClr>
                <a:srgbClr val="FFFFFF"/>
              </a:buClr>
              <a:buSzPts val="1400"/>
              <a:buNone/>
              <a:defRPr>
                <a:solidFill>
                  <a:srgbClr val="FFFFFF"/>
                </a:solidFill>
              </a:defRPr>
            </a:lvl5pPr>
            <a:lvl6pPr lvl="5" algn="ctr">
              <a:lnSpc>
                <a:spcPct val="100000"/>
              </a:lnSpc>
              <a:spcBef>
                <a:spcPts val="0"/>
              </a:spcBef>
              <a:spcAft>
                <a:spcPts val="0"/>
              </a:spcAft>
              <a:buClr>
                <a:srgbClr val="FFFFFF"/>
              </a:buClr>
              <a:buSzPts val="1400"/>
              <a:buNone/>
              <a:defRPr>
                <a:solidFill>
                  <a:srgbClr val="FFFFFF"/>
                </a:solidFill>
              </a:defRPr>
            </a:lvl6pPr>
            <a:lvl7pPr lvl="6" algn="ctr">
              <a:lnSpc>
                <a:spcPct val="100000"/>
              </a:lnSpc>
              <a:spcBef>
                <a:spcPts val="0"/>
              </a:spcBef>
              <a:spcAft>
                <a:spcPts val="0"/>
              </a:spcAft>
              <a:buClr>
                <a:srgbClr val="FFFFFF"/>
              </a:buClr>
              <a:buSzPts val="1400"/>
              <a:buNone/>
              <a:defRPr>
                <a:solidFill>
                  <a:srgbClr val="FFFFFF"/>
                </a:solidFill>
              </a:defRPr>
            </a:lvl7pPr>
            <a:lvl8pPr lvl="7" algn="ctr">
              <a:lnSpc>
                <a:spcPct val="100000"/>
              </a:lnSpc>
              <a:spcBef>
                <a:spcPts val="0"/>
              </a:spcBef>
              <a:spcAft>
                <a:spcPts val="0"/>
              </a:spcAft>
              <a:buClr>
                <a:srgbClr val="FFFFFF"/>
              </a:buClr>
              <a:buSzPts val="1400"/>
              <a:buNone/>
              <a:defRPr>
                <a:solidFill>
                  <a:srgbClr val="FFFFFF"/>
                </a:solidFill>
              </a:defRPr>
            </a:lvl8pPr>
            <a:lvl9pPr lvl="8" algn="ctr">
              <a:lnSpc>
                <a:spcPct val="100000"/>
              </a:lnSpc>
              <a:spcBef>
                <a:spcPts val="0"/>
              </a:spcBef>
              <a:spcAft>
                <a:spcPts val="0"/>
              </a:spcAft>
              <a:buClr>
                <a:srgbClr val="FFFFFF"/>
              </a:buClr>
              <a:buSzPts val="1400"/>
              <a:buNone/>
              <a:defRPr>
                <a:solidFill>
                  <a:srgbClr val="FFFFFF"/>
                </a:solidFill>
              </a:defRPr>
            </a:lvl9pPr>
          </a:lstStyle>
          <a:p/>
        </p:txBody>
      </p:sp>
      <p:sp>
        <p:nvSpPr>
          <p:cNvPr id="1252" name="Google Shape;1252;p140"/>
          <p:cNvSpPr txBox="1"/>
          <p:nvPr>
            <p:ph type="title"/>
          </p:nvPr>
        </p:nvSpPr>
        <p:spPr>
          <a:xfrm>
            <a:off x="457200" y="400905"/>
            <a:ext cx="3657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Violet Sidebar Left">
  <p:cSld name="CUSTOM_1_1_1_1_1_1_1_2_5">
    <p:bg>
      <p:bgPr>
        <a:solidFill>
          <a:schemeClr val="lt1"/>
        </a:solidFill>
      </p:bgPr>
    </p:bg>
    <p:spTree>
      <p:nvGrpSpPr>
        <p:cNvPr id="1253" name="Shape 1253"/>
        <p:cNvGrpSpPr/>
        <p:nvPr/>
      </p:nvGrpSpPr>
      <p:grpSpPr>
        <a:xfrm>
          <a:off x="0" y="0"/>
          <a:ext cx="0" cy="0"/>
          <a:chOff x="0" y="0"/>
          <a:chExt cx="0" cy="0"/>
        </a:xfrm>
      </p:grpSpPr>
      <p:pic>
        <p:nvPicPr>
          <p:cNvPr id="1254" name="Google Shape;1254;p141"/>
          <p:cNvPicPr preferRelativeResize="0"/>
          <p:nvPr/>
        </p:nvPicPr>
        <p:blipFill>
          <a:blip r:embed="rId2">
            <a:alphaModFix/>
          </a:blip>
          <a:stretch>
            <a:fillRect/>
          </a:stretch>
        </p:blipFill>
        <p:spPr>
          <a:xfrm>
            <a:off x="0" y="-8"/>
            <a:ext cx="9143926" cy="5143501"/>
          </a:xfrm>
          <a:prstGeom prst="rect">
            <a:avLst/>
          </a:prstGeom>
          <a:noFill/>
          <a:ln>
            <a:noFill/>
          </a:ln>
        </p:spPr>
      </p:pic>
      <p:pic>
        <p:nvPicPr>
          <p:cNvPr id="1255" name="Google Shape;1255;p141"/>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56" name="Google Shape;1256;p141"/>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57" name="Google Shape;1257;p141"/>
          <p:cNvSpPr txBox="1"/>
          <p:nvPr>
            <p:ph idx="1" type="body"/>
          </p:nvPr>
        </p:nvSpPr>
        <p:spPr>
          <a:xfrm>
            <a:off x="34361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58" name="Google Shape;1258;p141"/>
          <p:cNvSpPr txBox="1"/>
          <p:nvPr>
            <p:ph idx="2" type="body"/>
          </p:nvPr>
        </p:nvSpPr>
        <p:spPr>
          <a:xfrm>
            <a:off x="63246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59" name="Google Shape;1259;p141"/>
          <p:cNvSpPr txBox="1"/>
          <p:nvPr>
            <p:ph idx="3" type="subTitle"/>
          </p:nvPr>
        </p:nvSpPr>
        <p:spPr>
          <a:xfrm>
            <a:off x="3436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0" name="Google Shape;1260;p141"/>
          <p:cNvSpPr txBox="1"/>
          <p:nvPr>
            <p:ph idx="4" type="subTitle"/>
          </p:nvPr>
        </p:nvSpPr>
        <p:spPr>
          <a:xfrm>
            <a:off x="63246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1">
  <p:cSld name="CUSTOM_1_1_1_1_1_1_1_2_6">
    <p:bg>
      <p:bgPr>
        <a:solidFill>
          <a:schemeClr val="lt1"/>
        </a:solidFill>
      </p:bgPr>
    </p:bg>
    <p:spTree>
      <p:nvGrpSpPr>
        <p:cNvPr id="1261" name="Shape 1261"/>
        <p:cNvGrpSpPr/>
        <p:nvPr/>
      </p:nvGrpSpPr>
      <p:grpSpPr>
        <a:xfrm>
          <a:off x="0" y="0"/>
          <a:ext cx="0" cy="0"/>
          <a:chOff x="0" y="0"/>
          <a:chExt cx="0" cy="0"/>
        </a:xfrm>
      </p:grpSpPr>
      <p:pic>
        <p:nvPicPr>
          <p:cNvPr id="1262" name="Google Shape;1262;p142"/>
          <p:cNvPicPr preferRelativeResize="0"/>
          <p:nvPr/>
        </p:nvPicPr>
        <p:blipFill>
          <a:blip r:embed="rId2">
            <a:alphaModFix/>
          </a:blip>
          <a:stretch>
            <a:fillRect/>
          </a:stretch>
        </p:blipFill>
        <p:spPr>
          <a:xfrm>
            <a:off x="3965" y="0"/>
            <a:ext cx="9136072" cy="5143501"/>
          </a:xfrm>
          <a:prstGeom prst="rect">
            <a:avLst/>
          </a:prstGeom>
          <a:noFill/>
          <a:ln>
            <a:noFill/>
          </a:ln>
        </p:spPr>
      </p:pic>
      <p:pic>
        <p:nvPicPr>
          <p:cNvPr id="1263" name="Google Shape;1263;p14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64" name="Google Shape;1264;p142"/>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5" name="Google Shape;1265;p142"/>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66" name="Google Shape;1266;p142"/>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llustration 3">
  <p:cSld name="CUSTOM_1_2_1_2_1">
    <p:bg>
      <p:bgPr>
        <a:solidFill>
          <a:srgbClr val="3E0075"/>
        </a:solidFill>
      </p:bgPr>
    </p:bg>
    <p:spTree>
      <p:nvGrpSpPr>
        <p:cNvPr id="72"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b="0" l="27086" r="30080" t="5740"/>
          <a:stretch/>
        </p:blipFill>
        <p:spPr>
          <a:xfrm>
            <a:off x="1138950" y="490425"/>
            <a:ext cx="3204926" cy="3967275"/>
          </a:xfrm>
          <a:prstGeom prst="rect">
            <a:avLst/>
          </a:prstGeom>
          <a:noFill/>
          <a:ln>
            <a:noFill/>
          </a:ln>
        </p:spPr>
      </p:pic>
      <p:sp>
        <p:nvSpPr>
          <p:cNvPr id="74" name="Google Shape;74;p16"/>
          <p:cNvSpPr/>
          <p:nvPr/>
        </p:nvSpPr>
        <p:spPr>
          <a:xfrm>
            <a:off x="50" y="3574500"/>
            <a:ext cx="5486400" cy="1492800"/>
          </a:xfrm>
          <a:prstGeom prst="rect">
            <a:avLst/>
          </a:prstGeom>
          <a:gradFill>
            <a:gsLst>
              <a:gs pos="0">
                <a:srgbClr val="FFFFFF">
                  <a:alpha val="0"/>
                </a:srgbClr>
              </a:gs>
              <a:gs pos="100000">
                <a:srgbClr val="3E007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 name="Google Shape;75;p16"/>
          <p:cNvPicPr preferRelativeResize="0"/>
          <p:nvPr/>
        </p:nvPicPr>
        <p:blipFill rotWithShape="1">
          <a:blip r:embed="rId3">
            <a:alphaModFix/>
          </a:blip>
          <a:srcRect b="0" l="0" r="43107" t="0"/>
          <a:stretch/>
        </p:blipFill>
        <p:spPr>
          <a:xfrm>
            <a:off x="38" y="0"/>
            <a:ext cx="5197875" cy="5143501"/>
          </a:xfrm>
          <a:prstGeom prst="rect">
            <a:avLst/>
          </a:prstGeom>
          <a:noFill/>
          <a:ln>
            <a:noFill/>
          </a:ln>
        </p:spPr>
      </p:pic>
      <p:pic>
        <p:nvPicPr>
          <p:cNvPr id="76" name="Google Shape;76;p16"/>
          <p:cNvPicPr preferRelativeResize="0"/>
          <p:nvPr/>
        </p:nvPicPr>
        <p:blipFill>
          <a:blip r:embed="rId4">
            <a:alphaModFix/>
          </a:blip>
          <a:stretch>
            <a:fillRect/>
          </a:stretch>
        </p:blipFill>
        <p:spPr>
          <a:xfrm>
            <a:off x="293577" y="237218"/>
            <a:ext cx="1281649" cy="652699"/>
          </a:xfrm>
          <a:prstGeom prst="rect">
            <a:avLst/>
          </a:prstGeom>
          <a:noFill/>
          <a:ln>
            <a:noFill/>
          </a:ln>
        </p:spPr>
      </p:pic>
      <p:sp>
        <p:nvSpPr>
          <p:cNvPr id="77" name="Google Shape;77;p16"/>
          <p:cNvSpPr txBox="1"/>
          <p:nvPr>
            <p:ph type="title"/>
          </p:nvPr>
        </p:nvSpPr>
        <p:spPr>
          <a:xfrm>
            <a:off x="4586257" y="1896221"/>
            <a:ext cx="38862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78" name="Google Shape;78;p16"/>
          <p:cNvSpPr txBox="1"/>
          <p:nvPr>
            <p:ph idx="1" type="subTitle"/>
          </p:nvPr>
        </p:nvSpPr>
        <p:spPr>
          <a:xfrm>
            <a:off x="4586250" y="3131577"/>
            <a:ext cx="3657600" cy="3642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79" name="Google Shape;79;p16"/>
          <p:cNvSpPr txBox="1"/>
          <p:nvPr>
            <p:ph idx="2" type="subTitle"/>
          </p:nvPr>
        </p:nvSpPr>
        <p:spPr>
          <a:xfrm>
            <a:off x="453150" y="4572023"/>
            <a:ext cx="1828800" cy="17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pic>
        <p:nvPicPr>
          <p:cNvPr id="80" name="Google Shape;80;p16"/>
          <p:cNvPicPr preferRelativeResize="0"/>
          <p:nvPr/>
        </p:nvPicPr>
        <p:blipFill rotWithShape="1">
          <a:blip r:embed="rId2">
            <a:alphaModFix/>
          </a:blip>
          <a:srcRect b="28810" l="27087" r="51676" t="5739"/>
          <a:stretch/>
        </p:blipFill>
        <p:spPr>
          <a:xfrm>
            <a:off x="1138950" y="490425"/>
            <a:ext cx="1589026" cy="2754599"/>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2">
  <p:cSld name="CUSTOM_1_1_1_1_1_1_1_2_6_1">
    <p:bg>
      <p:bgPr>
        <a:solidFill>
          <a:schemeClr val="lt1"/>
        </a:solidFill>
      </p:bgPr>
    </p:bg>
    <p:spTree>
      <p:nvGrpSpPr>
        <p:cNvPr id="1267" name="Shape 1267"/>
        <p:cNvGrpSpPr/>
        <p:nvPr/>
      </p:nvGrpSpPr>
      <p:grpSpPr>
        <a:xfrm>
          <a:off x="0" y="0"/>
          <a:ext cx="0" cy="0"/>
          <a:chOff x="0" y="0"/>
          <a:chExt cx="0" cy="0"/>
        </a:xfrm>
      </p:grpSpPr>
      <p:pic>
        <p:nvPicPr>
          <p:cNvPr id="1268" name="Google Shape;1268;p143"/>
          <p:cNvPicPr preferRelativeResize="0"/>
          <p:nvPr/>
        </p:nvPicPr>
        <p:blipFill rotWithShape="1">
          <a:blip r:embed="rId2">
            <a:alphaModFix/>
          </a:blip>
          <a:srcRect b="0" l="39" r="49" t="0"/>
          <a:stretch/>
        </p:blipFill>
        <p:spPr>
          <a:xfrm>
            <a:off x="3965" y="0"/>
            <a:ext cx="9136072" cy="5143501"/>
          </a:xfrm>
          <a:prstGeom prst="rect">
            <a:avLst/>
          </a:prstGeom>
          <a:noFill/>
          <a:ln>
            <a:noFill/>
          </a:ln>
        </p:spPr>
      </p:pic>
      <p:pic>
        <p:nvPicPr>
          <p:cNvPr id="1269" name="Google Shape;1269;p143"/>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70" name="Google Shape;1270;p143"/>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1" name="Google Shape;1271;p143"/>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72" name="Google Shape;1272;p143"/>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3">
  <p:cSld name="CUSTOM_1_1_1_1_1_1_1_2_4">
    <p:bg>
      <p:bgPr>
        <a:solidFill>
          <a:schemeClr val="lt1"/>
        </a:solidFill>
      </p:bgPr>
    </p:bg>
    <p:spTree>
      <p:nvGrpSpPr>
        <p:cNvPr id="1273" name="Shape 1273"/>
        <p:cNvGrpSpPr/>
        <p:nvPr/>
      </p:nvGrpSpPr>
      <p:grpSpPr>
        <a:xfrm>
          <a:off x="0" y="0"/>
          <a:ext cx="0" cy="0"/>
          <a:chOff x="0" y="0"/>
          <a:chExt cx="0" cy="0"/>
        </a:xfrm>
      </p:grpSpPr>
      <p:pic>
        <p:nvPicPr>
          <p:cNvPr id="1274" name="Google Shape;1274;p144"/>
          <p:cNvPicPr preferRelativeResize="0"/>
          <p:nvPr/>
        </p:nvPicPr>
        <p:blipFill>
          <a:blip r:embed="rId2">
            <a:alphaModFix/>
          </a:blip>
          <a:stretch>
            <a:fillRect/>
          </a:stretch>
        </p:blipFill>
        <p:spPr>
          <a:xfrm>
            <a:off x="3965" y="-4175"/>
            <a:ext cx="9136072" cy="5143501"/>
          </a:xfrm>
          <a:prstGeom prst="rect">
            <a:avLst/>
          </a:prstGeom>
          <a:noFill/>
          <a:ln>
            <a:noFill/>
          </a:ln>
        </p:spPr>
      </p:pic>
      <p:pic>
        <p:nvPicPr>
          <p:cNvPr id="1275" name="Google Shape;1275;p144"/>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76" name="Google Shape;1276;p144"/>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7" name="Google Shape;1277;p144"/>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78" name="Google Shape;1278;p144"/>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4">
  <p:cSld name="CUSTOM_1_1_1_1_1_1_1_2_4_2">
    <p:bg>
      <p:bgPr>
        <a:solidFill>
          <a:schemeClr val="lt1"/>
        </a:solidFill>
      </p:bgPr>
    </p:bg>
    <p:spTree>
      <p:nvGrpSpPr>
        <p:cNvPr id="1279" name="Shape 1279"/>
        <p:cNvGrpSpPr/>
        <p:nvPr/>
      </p:nvGrpSpPr>
      <p:grpSpPr>
        <a:xfrm>
          <a:off x="0" y="0"/>
          <a:ext cx="0" cy="0"/>
          <a:chOff x="0" y="0"/>
          <a:chExt cx="0" cy="0"/>
        </a:xfrm>
      </p:grpSpPr>
      <p:pic>
        <p:nvPicPr>
          <p:cNvPr id="1280" name="Google Shape;1280;p145"/>
          <p:cNvPicPr preferRelativeResize="0"/>
          <p:nvPr/>
        </p:nvPicPr>
        <p:blipFill>
          <a:blip r:embed="rId2">
            <a:alphaModFix/>
          </a:blip>
          <a:stretch>
            <a:fillRect/>
          </a:stretch>
        </p:blipFill>
        <p:spPr>
          <a:xfrm>
            <a:off x="3965" y="-4175"/>
            <a:ext cx="9136072" cy="5143501"/>
          </a:xfrm>
          <a:prstGeom prst="rect">
            <a:avLst/>
          </a:prstGeom>
          <a:noFill/>
          <a:ln>
            <a:noFill/>
          </a:ln>
        </p:spPr>
      </p:pic>
      <p:pic>
        <p:nvPicPr>
          <p:cNvPr id="1281" name="Google Shape;1281;p145"/>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82" name="Google Shape;1282;p145"/>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3" name="Google Shape;1283;p145"/>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84" name="Google Shape;1284;p145"/>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5">
  <p:cSld name="CUSTOM_1_1_1_1_1_1_1_2_4_1">
    <p:bg>
      <p:bgPr>
        <a:solidFill>
          <a:schemeClr val="lt1"/>
        </a:solidFill>
      </p:bgPr>
    </p:bg>
    <p:spTree>
      <p:nvGrpSpPr>
        <p:cNvPr id="1285" name="Shape 1285"/>
        <p:cNvGrpSpPr/>
        <p:nvPr/>
      </p:nvGrpSpPr>
      <p:grpSpPr>
        <a:xfrm>
          <a:off x="0" y="0"/>
          <a:ext cx="0" cy="0"/>
          <a:chOff x="0" y="0"/>
          <a:chExt cx="0" cy="0"/>
        </a:xfrm>
      </p:grpSpPr>
      <p:pic>
        <p:nvPicPr>
          <p:cNvPr id="1286" name="Google Shape;1286;p146"/>
          <p:cNvPicPr preferRelativeResize="0"/>
          <p:nvPr/>
        </p:nvPicPr>
        <p:blipFill rotWithShape="1">
          <a:blip r:embed="rId2">
            <a:alphaModFix/>
          </a:blip>
          <a:srcRect b="139" l="0" r="0" t="139"/>
          <a:stretch/>
        </p:blipFill>
        <p:spPr>
          <a:xfrm>
            <a:off x="0" y="5017"/>
            <a:ext cx="9144003" cy="5133473"/>
          </a:xfrm>
          <a:prstGeom prst="rect">
            <a:avLst/>
          </a:prstGeom>
          <a:noFill/>
          <a:ln>
            <a:noFill/>
          </a:ln>
        </p:spPr>
      </p:pic>
      <p:pic>
        <p:nvPicPr>
          <p:cNvPr id="1287" name="Google Shape;1287;p146"/>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88" name="Google Shape;1288;p146"/>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9" name="Google Shape;1289;p146"/>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90" name="Google Shape;1290;p146"/>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6">
  <p:cSld name="CUSTOM_1_1_1_1_1_1_1_2_4_1_2">
    <p:bg>
      <p:bgPr>
        <a:solidFill>
          <a:schemeClr val="lt1"/>
        </a:solidFill>
      </p:bgPr>
    </p:bg>
    <p:spTree>
      <p:nvGrpSpPr>
        <p:cNvPr id="1291" name="Shape 1291"/>
        <p:cNvGrpSpPr/>
        <p:nvPr/>
      </p:nvGrpSpPr>
      <p:grpSpPr>
        <a:xfrm>
          <a:off x="0" y="0"/>
          <a:ext cx="0" cy="0"/>
          <a:chOff x="0" y="0"/>
          <a:chExt cx="0" cy="0"/>
        </a:xfrm>
      </p:grpSpPr>
      <p:pic>
        <p:nvPicPr>
          <p:cNvPr id="1292" name="Google Shape;1292;p147"/>
          <p:cNvPicPr preferRelativeResize="0"/>
          <p:nvPr/>
        </p:nvPicPr>
        <p:blipFill rotWithShape="1">
          <a:blip r:embed="rId2">
            <a:alphaModFix/>
          </a:blip>
          <a:srcRect b="139" l="0" r="0" t="139"/>
          <a:stretch/>
        </p:blipFill>
        <p:spPr>
          <a:xfrm>
            <a:off x="0" y="5017"/>
            <a:ext cx="9144003" cy="5133473"/>
          </a:xfrm>
          <a:prstGeom prst="rect">
            <a:avLst/>
          </a:prstGeom>
          <a:noFill/>
          <a:ln>
            <a:noFill/>
          </a:ln>
        </p:spPr>
      </p:pic>
      <p:pic>
        <p:nvPicPr>
          <p:cNvPr id="1293" name="Google Shape;1293;p147"/>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294" name="Google Shape;1294;p147"/>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5" name="Google Shape;1295;p147"/>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296" name="Google Shape;1296;p147"/>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Violet Sidebar Right">
  <p:cSld name="CUSTOM_1_1_1_1_1_1_1_2_4_1_1">
    <p:bg>
      <p:bgPr>
        <a:solidFill>
          <a:schemeClr val="lt1"/>
        </a:solidFill>
      </p:bgPr>
    </p:bg>
    <p:spTree>
      <p:nvGrpSpPr>
        <p:cNvPr id="1297" name="Shape 1297"/>
        <p:cNvGrpSpPr/>
        <p:nvPr/>
      </p:nvGrpSpPr>
      <p:grpSpPr>
        <a:xfrm>
          <a:off x="0" y="0"/>
          <a:ext cx="0" cy="0"/>
          <a:chOff x="0" y="0"/>
          <a:chExt cx="0" cy="0"/>
        </a:xfrm>
      </p:grpSpPr>
      <p:pic>
        <p:nvPicPr>
          <p:cNvPr id="1298" name="Google Shape;1298;p148"/>
          <p:cNvPicPr preferRelativeResize="0"/>
          <p:nvPr/>
        </p:nvPicPr>
        <p:blipFill rotWithShape="1">
          <a:blip r:embed="rId2">
            <a:alphaModFix/>
          </a:blip>
          <a:srcRect b="0" l="60830" r="0" t="0"/>
          <a:stretch/>
        </p:blipFill>
        <p:spPr>
          <a:xfrm>
            <a:off x="5562302" y="0"/>
            <a:ext cx="3581701" cy="5143499"/>
          </a:xfrm>
          <a:prstGeom prst="rect">
            <a:avLst/>
          </a:prstGeom>
          <a:noFill/>
          <a:ln>
            <a:noFill/>
          </a:ln>
        </p:spPr>
      </p:pic>
      <p:pic>
        <p:nvPicPr>
          <p:cNvPr id="1299" name="Google Shape;1299;p148"/>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1300" name="Google Shape;1300;p148"/>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1" name="Google Shape;1301;p148"/>
          <p:cNvSpPr txBox="1"/>
          <p:nvPr>
            <p:ph idx="1" type="body"/>
          </p:nvPr>
        </p:nvSpPr>
        <p:spPr>
          <a:xfrm>
            <a:off x="3881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02" name="Google Shape;1302;p148"/>
          <p:cNvSpPr txBox="1"/>
          <p:nvPr>
            <p:ph idx="2" type="body"/>
          </p:nvPr>
        </p:nvSpPr>
        <p:spPr>
          <a:xfrm>
            <a:off x="32766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03" name="Google Shape;1303;p148"/>
          <p:cNvSpPr txBox="1"/>
          <p:nvPr>
            <p:ph idx="3" type="subTitle"/>
          </p:nvPr>
        </p:nvSpPr>
        <p:spPr>
          <a:xfrm>
            <a:off x="388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4" name="Google Shape;1304;p148"/>
          <p:cNvSpPr txBox="1"/>
          <p:nvPr>
            <p:ph idx="4" type="subTitle"/>
          </p:nvPr>
        </p:nvSpPr>
        <p:spPr>
          <a:xfrm>
            <a:off x="32766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1 Column">
  <p:cSld name="CUSTOM_1_1_1_1_1_1_1_2_3">
    <p:bg>
      <p:bgPr>
        <a:solidFill>
          <a:schemeClr val="lt1"/>
        </a:solidFill>
      </p:bgPr>
    </p:bg>
    <p:spTree>
      <p:nvGrpSpPr>
        <p:cNvPr id="1305" name="Shape 1305"/>
        <p:cNvGrpSpPr/>
        <p:nvPr/>
      </p:nvGrpSpPr>
      <p:grpSpPr>
        <a:xfrm>
          <a:off x="0" y="0"/>
          <a:ext cx="0" cy="0"/>
          <a:chOff x="0" y="0"/>
          <a:chExt cx="0" cy="0"/>
        </a:xfrm>
      </p:grpSpPr>
      <p:pic>
        <p:nvPicPr>
          <p:cNvPr id="1306" name="Google Shape;1306;p149"/>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07" name="Google Shape;1307;p149"/>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8" name="Google Shape;1308;p149"/>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09" name="Google Shape;1309;p149"/>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2 Column">
  <p:cSld name="CUSTOM_1_1_1_1_1_1_1_2_2">
    <p:bg>
      <p:bgPr>
        <a:solidFill>
          <a:schemeClr val="lt1"/>
        </a:solidFill>
      </p:bgPr>
    </p:bg>
    <p:spTree>
      <p:nvGrpSpPr>
        <p:cNvPr id="1310" name="Shape 1310"/>
        <p:cNvGrpSpPr/>
        <p:nvPr/>
      </p:nvGrpSpPr>
      <p:grpSpPr>
        <a:xfrm>
          <a:off x="0" y="0"/>
          <a:ext cx="0" cy="0"/>
          <a:chOff x="0" y="0"/>
          <a:chExt cx="0" cy="0"/>
        </a:xfrm>
      </p:grpSpPr>
      <p:pic>
        <p:nvPicPr>
          <p:cNvPr id="1311" name="Google Shape;1311;p150"/>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12" name="Google Shape;1312;p150"/>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3" name="Google Shape;1313;p150"/>
          <p:cNvSpPr txBox="1"/>
          <p:nvPr>
            <p:ph idx="1" type="body"/>
          </p:nvPr>
        </p:nvSpPr>
        <p:spPr>
          <a:xfrm>
            <a:off x="388150" y="1747250"/>
            <a:ext cx="39648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14" name="Google Shape;1314;p150"/>
          <p:cNvSpPr txBox="1"/>
          <p:nvPr>
            <p:ph idx="2" type="body"/>
          </p:nvPr>
        </p:nvSpPr>
        <p:spPr>
          <a:xfrm>
            <a:off x="4495800" y="1747250"/>
            <a:ext cx="4193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15" name="Google Shape;1315;p150"/>
          <p:cNvSpPr txBox="1"/>
          <p:nvPr>
            <p:ph idx="3" type="subTitle"/>
          </p:nvPr>
        </p:nvSpPr>
        <p:spPr>
          <a:xfrm>
            <a:off x="388150" y="1313500"/>
            <a:ext cx="39648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6" name="Google Shape;1316;p150"/>
          <p:cNvSpPr txBox="1"/>
          <p:nvPr>
            <p:ph idx="4" type="subTitle"/>
          </p:nvPr>
        </p:nvSpPr>
        <p:spPr>
          <a:xfrm>
            <a:off x="4495800" y="1313500"/>
            <a:ext cx="4193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 Column">
  <p:cSld name="CUSTOM_1_1_1_1_1_1_1_2_2_1">
    <p:bg>
      <p:bgPr>
        <a:solidFill>
          <a:schemeClr val="lt1"/>
        </a:solidFill>
      </p:bgPr>
    </p:bg>
    <p:spTree>
      <p:nvGrpSpPr>
        <p:cNvPr id="1317" name="Shape 1317"/>
        <p:cNvGrpSpPr/>
        <p:nvPr/>
      </p:nvGrpSpPr>
      <p:grpSpPr>
        <a:xfrm>
          <a:off x="0" y="0"/>
          <a:ext cx="0" cy="0"/>
          <a:chOff x="0" y="0"/>
          <a:chExt cx="0" cy="0"/>
        </a:xfrm>
      </p:grpSpPr>
      <p:pic>
        <p:nvPicPr>
          <p:cNvPr id="1318" name="Google Shape;1318;p151"/>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19" name="Google Shape;1319;p151"/>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0" name="Google Shape;1320;p151"/>
          <p:cNvSpPr txBox="1"/>
          <p:nvPr>
            <p:ph idx="1" type="body"/>
          </p:nvPr>
        </p:nvSpPr>
        <p:spPr>
          <a:xfrm>
            <a:off x="32837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21" name="Google Shape;1321;p151"/>
          <p:cNvSpPr txBox="1"/>
          <p:nvPr>
            <p:ph idx="2" type="body"/>
          </p:nvPr>
        </p:nvSpPr>
        <p:spPr>
          <a:xfrm>
            <a:off x="61722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22" name="Google Shape;1322;p151"/>
          <p:cNvSpPr txBox="1"/>
          <p:nvPr>
            <p:ph idx="3" type="subTitle"/>
          </p:nvPr>
        </p:nvSpPr>
        <p:spPr>
          <a:xfrm>
            <a:off x="32837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3" name="Google Shape;1323;p151"/>
          <p:cNvSpPr txBox="1"/>
          <p:nvPr>
            <p:ph idx="4" type="subTitle"/>
          </p:nvPr>
        </p:nvSpPr>
        <p:spPr>
          <a:xfrm>
            <a:off x="61722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4" name="Google Shape;1324;p151"/>
          <p:cNvSpPr txBox="1"/>
          <p:nvPr>
            <p:ph idx="5" type="body"/>
          </p:nvPr>
        </p:nvSpPr>
        <p:spPr>
          <a:xfrm>
            <a:off x="38815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25" name="Google Shape;1325;p151"/>
          <p:cNvSpPr txBox="1"/>
          <p:nvPr>
            <p:ph idx="6" type="subTitle"/>
          </p:nvPr>
        </p:nvSpPr>
        <p:spPr>
          <a:xfrm>
            <a:off x="388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1 Column">
  <p:cSld name="CUSTOM_1_1_1_1_1_1_1_2_2_1_1">
    <p:bg>
      <p:bgPr>
        <a:solidFill>
          <a:schemeClr val="lt1"/>
        </a:solidFill>
      </p:bgPr>
    </p:bg>
    <p:spTree>
      <p:nvGrpSpPr>
        <p:cNvPr id="1326" name="Shape 1326"/>
        <p:cNvGrpSpPr/>
        <p:nvPr/>
      </p:nvGrpSpPr>
      <p:grpSpPr>
        <a:xfrm>
          <a:off x="0" y="0"/>
          <a:ext cx="0" cy="0"/>
          <a:chOff x="0" y="0"/>
          <a:chExt cx="0" cy="0"/>
        </a:xfrm>
      </p:grpSpPr>
      <p:pic>
        <p:nvPicPr>
          <p:cNvPr id="1327" name="Google Shape;1327;p152"/>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28" name="Google Shape;1328;p152"/>
          <p:cNvSpPr txBox="1"/>
          <p:nvPr>
            <p:ph type="title"/>
          </p:nvPr>
        </p:nvSpPr>
        <p:spPr>
          <a:xfrm>
            <a:off x="457200" y="400905"/>
            <a:ext cx="2349900" cy="4169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
        <p:nvSpPr>
          <p:cNvPr id="1329" name="Google Shape;1329;p152"/>
          <p:cNvSpPr txBox="1"/>
          <p:nvPr>
            <p:ph idx="1" type="body"/>
          </p:nvPr>
        </p:nvSpPr>
        <p:spPr>
          <a:xfrm>
            <a:off x="3283750" y="1747250"/>
            <a:ext cx="52878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30" name="Google Shape;1330;p152"/>
          <p:cNvSpPr txBox="1"/>
          <p:nvPr>
            <p:ph idx="2" type="subTitle"/>
          </p:nvPr>
        </p:nvSpPr>
        <p:spPr>
          <a:xfrm>
            <a:off x="3283750" y="1313500"/>
            <a:ext cx="52878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1">
  <p:cSld name="CUSTOM_1_2">
    <p:bg>
      <p:bgPr>
        <a:solidFill>
          <a:srgbClr val="3E0075"/>
        </a:solidFill>
      </p:bgPr>
    </p:bg>
    <p:spTree>
      <p:nvGrpSpPr>
        <p:cNvPr id="81" name="Shape 81"/>
        <p:cNvGrpSpPr/>
        <p:nvPr/>
      </p:nvGrpSpPr>
      <p:grpSpPr>
        <a:xfrm>
          <a:off x="0" y="0"/>
          <a:ext cx="0" cy="0"/>
          <a:chOff x="0" y="0"/>
          <a:chExt cx="0" cy="0"/>
        </a:xfrm>
      </p:grpSpPr>
      <p:pic>
        <p:nvPicPr>
          <p:cNvPr id="82" name="Google Shape;82;p17"/>
          <p:cNvPicPr preferRelativeResize="0"/>
          <p:nvPr/>
        </p:nvPicPr>
        <p:blipFill rotWithShape="1">
          <a:blip r:embed="rId2">
            <a:alphaModFix/>
          </a:blip>
          <a:srcRect b="0" l="0" r="4843" t="0"/>
          <a:stretch/>
        </p:blipFill>
        <p:spPr>
          <a:xfrm flipH="1">
            <a:off x="-15477" y="742925"/>
            <a:ext cx="3915602" cy="3703300"/>
          </a:xfrm>
          <a:prstGeom prst="rect">
            <a:avLst/>
          </a:prstGeom>
          <a:noFill/>
          <a:ln>
            <a:noFill/>
          </a:ln>
        </p:spPr>
      </p:pic>
      <p:sp>
        <p:nvSpPr>
          <p:cNvPr id="83" name="Google Shape;83;p17"/>
          <p:cNvSpPr/>
          <p:nvPr/>
        </p:nvSpPr>
        <p:spPr>
          <a:xfrm>
            <a:off x="50" y="2781300"/>
            <a:ext cx="5486400" cy="1492800"/>
          </a:xfrm>
          <a:prstGeom prst="rect">
            <a:avLst/>
          </a:prstGeom>
          <a:gradFill>
            <a:gsLst>
              <a:gs pos="0">
                <a:srgbClr val="FFFFFF">
                  <a:alpha val="0"/>
                </a:srgbClr>
              </a:gs>
              <a:gs pos="100000">
                <a:srgbClr val="3E007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17"/>
          <p:cNvPicPr preferRelativeResize="0"/>
          <p:nvPr/>
        </p:nvPicPr>
        <p:blipFill rotWithShape="1">
          <a:blip r:embed="rId3">
            <a:alphaModFix/>
          </a:blip>
          <a:srcRect b="0" l="0" r="43107" t="0"/>
          <a:stretch/>
        </p:blipFill>
        <p:spPr>
          <a:xfrm>
            <a:off x="0" y="25"/>
            <a:ext cx="5197875" cy="5143501"/>
          </a:xfrm>
          <a:prstGeom prst="rect">
            <a:avLst/>
          </a:prstGeom>
          <a:noFill/>
          <a:ln>
            <a:noFill/>
          </a:ln>
        </p:spPr>
      </p:pic>
      <p:pic>
        <p:nvPicPr>
          <p:cNvPr id="85" name="Google Shape;85;p17"/>
          <p:cNvPicPr preferRelativeResize="0"/>
          <p:nvPr/>
        </p:nvPicPr>
        <p:blipFill rotWithShape="1">
          <a:blip r:embed="rId2">
            <a:alphaModFix/>
          </a:blip>
          <a:srcRect b="55680" l="11174" r="39728" t="4007"/>
          <a:stretch/>
        </p:blipFill>
        <p:spPr>
          <a:xfrm flipH="1">
            <a:off x="1419950" y="891200"/>
            <a:ext cx="2020275" cy="1492898"/>
          </a:xfrm>
          <a:prstGeom prst="rect">
            <a:avLst/>
          </a:prstGeom>
          <a:noFill/>
          <a:ln>
            <a:noFill/>
          </a:ln>
        </p:spPr>
      </p:pic>
      <p:pic>
        <p:nvPicPr>
          <p:cNvPr id="86" name="Google Shape;86;p17"/>
          <p:cNvPicPr preferRelativeResize="0"/>
          <p:nvPr/>
        </p:nvPicPr>
        <p:blipFill>
          <a:blip r:embed="rId4">
            <a:alphaModFix/>
          </a:blip>
          <a:stretch>
            <a:fillRect/>
          </a:stretch>
        </p:blipFill>
        <p:spPr>
          <a:xfrm>
            <a:off x="293577" y="237218"/>
            <a:ext cx="1281649" cy="652699"/>
          </a:xfrm>
          <a:prstGeom prst="rect">
            <a:avLst/>
          </a:prstGeom>
          <a:noFill/>
          <a:ln>
            <a:noFill/>
          </a:ln>
        </p:spPr>
      </p:pic>
      <p:sp>
        <p:nvSpPr>
          <p:cNvPr id="87" name="Google Shape;87;p17"/>
          <p:cNvSpPr txBox="1"/>
          <p:nvPr>
            <p:ph type="title"/>
          </p:nvPr>
        </p:nvSpPr>
        <p:spPr>
          <a:xfrm>
            <a:off x="4586257" y="1896221"/>
            <a:ext cx="38862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88" name="Google Shape;88;p17"/>
          <p:cNvSpPr txBox="1"/>
          <p:nvPr>
            <p:ph idx="1" type="subTitle"/>
          </p:nvPr>
        </p:nvSpPr>
        <p:spPr>
          <a:xfrm>
            <a:off x="4586247" y="3131573"/>
            <a:ext cx="3657600" cy="1731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89" name="Google Shape;89;p17"/>
          <p:cNvSpPr txBox="1"/>
          <p:nvPr>
            <p:ph idx="2" type="subTitle"/>
          </p:nvPr>
        </p:nvSpPr>
        <p:spPr>
          <a:xfrm>
            <a:off x="453150" y="4572023"/>
            <a:ext cx="1828800" cy="17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Left Sidebar">
  <p:cSld name="CUSTOM_1_1_1_1_1_1_1_2_2_1_1_2">
    <p:bg>
      <p:bgPr>
        <a:solidFill>
          <a:schemeClr val="lt1"/>
        </a:solidFill>
      </p:bgPr>
    </p:bg>
    <p:spTree>
      <p:nvGrpSpPr>
        <p:cNvPr id="1331" name="Shape 1331"/>
        <p:cNvGrpSpPr/>
        <p:nvPr/>
      </p:nvGrpSpPr>
      <p:grpSpPr>
        <a:xfrm>
          <a:off x="0" y="0"/>
          <a:ext cx="0" cy="0"/>
          <a:chOff x="0" y="0"/>
          <a:chExt cx="0" cy="0"/>
        </a:xfrm>
      </p:grpSpPr>
      <p:sp>
        <p:nvSpPr>
          <p:cNvPr id="1332" name="Google Shape;1332;p153"/>
          <p:cNvSpPr/>
          <p:nvPr/>
        </p:nvSpPr>
        <p:spPr>
          <a:xfrm>
            <a:off x="3043800" y="0"/>
            <a:ext cx="60990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3" name="Google Shape;1333;p153"/>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34" name="Google Shape;1334;p153"/>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
        <p:nvSpPr>
          <p:cNvPr id="1335" name="Google Shape;1335;p153"/>
          <p:cNvSpPr txBox="1"/>
          <p:nvPr>
            <p:ph idx="1" type="subTitle"/>
          </p:nvPr>
        </p:nvSpPr>
        <p:spPr>
          <a:xfrm>
            <a:off x="457200" y="2857500"/>
            <a:ext cx="2130600" cy="1828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b="0"/>
            </a:lvl1pPr>
            <a:lvl2pPr lvl="1">
              <a:spcBef>
                <a:spcPts val="0"/>
              </a:spcBef>
              <a:spcAft>
                <a:spcPts val="0"/>
              </a:spcAft>
              <a:buClr>
                <a:srgbClr val="261E33"/>
              </a:buClr>
              <a:buSzPts val="1400"/>
              <a:buNone/>
              <a:defRPr>
                <a:solidFill>
                  <a:srgbClr val="261E33"/>
                </a:solidFill>
              </a:defRPr>
            </a:lvl2pPr>
            <a:lvl3pPr lvl="2">
              <a:spcBef>
                <a:spcPts val="0"/>
              </a:spcBef>
              <a:spcAft>
                <a:spcPts val="0"/>
              </a:spcAft>
              <a:buClr>
                <a:srgbClr val="261E33"/>
              </a:buClr>
              <a:buSzPts val="1400"/>
              <a:buNone/>
              <a:defRPr sz="1400">
                <a:solidFill>
                  <a:srgbClr val="261E33"/>
                </a:solidFill>
              </a:defRPr>
            </a:lvl3pPr>
            <a:lvl4pPr lvl="3">
              <a:spcBef>
                <a:spcPts val="0"/>
              </a:spcBef>
              <a:spcAft>
                <a:spcPts val="0"/>
              </a:spcAft>
              <a:buClr>
                <a:srgbClr val="261E33"/>
              </a:buClr>
              <a:buSzPts val="1400"/>
              <a:buNone/>
              <a:defRPr sz="1400">
                <a:solidFill>
                  <a:srgbClr val="261E33"/>
                </a:solidFill>
              </a:defRPr>
            </a:lvl4pPr>
            <a:lvl5pPr lvl="4">
              <a:spcBef>
                <a:spcPts val="0"/>
              </a:spcBef>
              <a:spcAft>
                <a:spcPts val="0"/>
              </a:spcAft>
              <a:buClr>
                <a:srgbClr val="261E33"/>
              </a:buClr>
              <a:buSzPts val="1400"/>
              <a:buNone/>
              <a:defRPr sz="1400">
                <a:solidFill>
                  <a:srgbClr val="261E33"/>
                </a:solidFill>
              </a:defRPr>
            </a:lvl5pPr>
            <a:lvl6pPr lvl="5">
              <a:spcBef>
                <a:spcPts val="0"/>
              </a:spcBef>
              <a:spcAft>
                <a:spcPts val="0"/>
              </a:spcAft>
              <a:buClr>
                <a:srgbClr val="261E33"/>
              </a:buClr>
              <a:buSzPts val="1400"/>
              <a:buNone/>
              <a:defRPr sz="1400">
                <a:solidFill>
                  <a:srgbClr val="261E33"/>
                </a:solidFill>
              </a:defRPr>
            </a:lvl6pPr>
            <a:lvl7pPr lvl="6">
              <a:spcBef>
                <a:spcPts val="0"/>
              </a:spcBef>
              <a:spcAft>
                <a:spcPts val="0"/>
              </a:spcAft>
              <a:buClr>
                <a:srgbClr val="261E33"/>
              </a:buClr>
              <a:buSzPts val="1400"/>
              <a:buNone/>
              <a:defRPr sz="1400">
                <a:solidFill>
                  <a:srgbClr val="261E33"/>
                </a:solidFill>
              </a:defRPr>
            </a:lvl7pPr>
            <a:lvl8pPr lvl="7">
              <a:spcBef>
                <a:spcPts val="0"/>
              </a:spcBef>
              <a:spcAft>
                <a:spcPts val="0"/>
              </a:spcAft>
              <a:buClr>
                <a:srgbClr val="261E33"/>
              </a:buClr>
              <a:buSzPts val="1400"/>
              <a:buNone/>
              <a:defRPr sz="1400">
                <a:solidFill>
                  <a:srgbClr val="261E33"/>
                </a:solidFill>
              </a:defRPr>
            </a:lvl8pPr>
            <a:lvl9pPr lvl="8">
              <a:spcBef>
                <a:spcPts val="0"/>
              </a:spcBef>
              <a:spcAft>
                <a:spcPts val="0"/>
              </a:spcAft>
              <a:buClr>
                <a:srgbClr val="261E33"/>
              </a:buClr>
              <a:buSzPts val="1400"/>
              <a:buNone/>
              <a:defRPr sz="1400">
                <a:solidFill>
                  <a:srgbClr val="261E33"/>
                </a:solidFill>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2 Column">
  <p:cSld name="CUSTOM_1_1_1_1_1_1_1_2_2_1_1_1">
    <p:bg>
      <p:bgPr>
        <a:solidFill>
          <a:schemeClr val="lt1"/>
        </a:solidFill>
      </p:bgPr>
    </p:bg>
    <p:spTree>
      <p:nvGrpSpPr>
        <p:cNvPr id="1336" name="Shape 1336"/>
        <p:cNvGrpSpPr/>
        <p:nvPr/>
      </p:nvGrpSpPr>
      <p:grpSpPr>
        <a:xfrm>
          <a:off x="0" y="0"/>
          <a:ext cx="0" cy="0"/>
          <a:chOff x="0" y="0"/>
          <a:chExt cx="0" cy="0"/>
        </a:xfrm>
      </p:grpSpPr>
      <p:pic>
        <p:nvPicPr>
          <p:cNvPr id="1337" name="Google Shape;1337;p154"/>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38" name="Google Shape;1338;p154"/>
          <p:cNvSpPr txBox="1"/>
          <p:nvPr>
            <p:ph type="title"/>
          </p:nvPr>
        </p:nvSpPr>
        <p:spPr>
          <a:xfrm>
            <a:off x="457200" y="400905"/>
            <a:ext cx="2349900" cy="4169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
        <p:nvSpPr>
          <p:cNvPr id="1339" name="Google Shape;1339;p154"/>
          <p:cNvSpPr txBox="1"/>
          <p:nvPr>
            <p:ph idx="1" type="body"/>
          </p:nvPr>
        </p:nvSpPr>
        <p:spPr>
          <a:xfrm>
            <a:off x="34361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40" name="Google Shape;1340;p154"/>
          <p:cNvSpPr txBox="1"/>
          <p:nvPr>
            <p:ph idx="2" type="body"/>
          </p:nvPr>
        </p:nvSpPr>
        <p:spPr>
          <a:xfrm>
            <a:off x="63246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1341" name="Google Shape;1341;p154"/>
          <p:cNvSpPr txBox="1"/>
          <p:nvPr>
            <p:ph idx="3" type="subTitle"/>
          </p:nvPr>
        </p:nvSpPr>
        <p:spPr>
          <a:xfrm>
            <a:off x="3436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2" name="Google Shape;1342;p154"/>
          <p:cNvSpPr txBox="1"/>
          <p:nvPr>
            <p:ph idx="4" type="subTitle"/>
          </p:nvPr>
        </p:nvSpPr>
        <p:spPr>
          <a:xfrm>
            <a:off x="63246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Light">
  <p:cSld name="CUSTOM_1_1_1_1_1_1_1_2_1">
    <p:bg>
      <p:bgPr>
        <a:solidFill>
          <a:schemeClr val="lt1"/>
        </a:solidFill>
      </p:bgPr>
    </p:bg>
    <p:spTree>
      <p:nvGrpSpPr>
        <p:cNvPr id="1343" name="Shape 1343"/>
        <p:cNvGrpSpPr/>
        <p:nvPr/>
      </p:nvGrpSpPr>
      <p:grpSpPr>
        <a:xfrm>
          <a:off x="0" y="0"/>
          <a:ext cx="0" cy="0"/>
          <a:chOff x="0" y="0"/>
          <a:chExt cx="0" cy="0"/>
        </a:xfrm>
      </p:grpSpPr>
      <p:pic>
        <p:nvPicPr>
          <p:cNvPr id="1344" name="Google Shape;1344;p155"/>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45" name="Google Shape;1345;p155"/>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CUSTOM_1_1_1_1_1_1_1_1">
    <p:bg>
      <p:bgPr>
        <a:noFill/>
      </p:bgPr>
    </p:bg>
    <p:spTree>
      <p:nvGrpSpPr>
        <p:cNvPr id="1346" name="Shape 1346"/>
        <p:cNvGrpSpPr/>
        <p:nvPr/>
      </p:nvGrpSpPr>
      <p:grpSpPr>
        <a:xfrm>
          <a:off x="0" y="0"/>
          <a:ext cx="0" cy="0"/>
          <a:chOff x="0" y="0"/>
          <a:chExt cx="0" cy="0"/>
        </a:xfrm>
      </p:grpSpPr>
    </p:spTree>
  </p:cSld>
  <p:clrMapOvr>
    <a:masterClrMapping/>
  </p:clrMapOvr>
  <p:extLst>
    <p:ext uri="{DCECCB84-F9BA-43D5-87BE-67443E8EF086}">
      <p15:sldGuideLst>
        <p15:guide id="1" pos="288">
          <p15:clr>
            <a:srgbClr val="FA7B17"/>
          </p15:clr>
        </p15:guide>
        <p15:guide id="2" pos="5472">
          <p15:clr>
            <a:srgbClr val="FA7B17"/>
          </p15:clr>
        </p15:guide>
        <p15:guide id="3" orient="horz" pos="288">
          <p15:clr>
            <a:srgbClr val="FA7B17"/>
          </p15:clr>
        </p15:guide>
        <p15:guide id="4" orient="horz" pos="2952">
          <p15:clr>
            <a:srgbClr val="FA7B17"/>
          </p15:clr>
        </p15:guide>
      </p15:sldGuideLst>
    </p:ext>
  </p:extLst>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USTOM_1_1_1_1_1_1_1_1_1">
    <p:bg>
      <p:bgPr>
        <a:solidFill>
          <a:schemeClr val="dk1"/>
        </a:solidFill>
      </p:bgPr>
    </p:bg>
    <p:spTree>
      <p:nvGrpSpPr>
        <p:cNvPr id="1347" name="Shape 1347"/>
        <p:cNvGrpSpPr/>
        <p:nvPr/>
      </p:nvGrpSpPr>
      <p:grpSpPr>
        <a:xfrm>
          <a:off x="0" y="0"/>
          <a:ext cx="0" cy="0"/>
          <a:chOff x="0" y="0"/>
          <a:chExt cx="0" cy="0"/>
        </a:xfrm>
      </p:grpSpPr>
      <p:pic>
        <p:nvPicPr>
          <p:cNvPr id="1348" name="Google Shape;1348;p157"/>
          <p:cNvPicPr preferRelativeResize="0"/>
          <p:nvPr/>
        </p:nvPicPr>
        <p:blipFill>
          <a:blip r:embed="rId2">
            <a:alphaModFix/>
          </a:blip>
          <a:stretch>
            <a:fillRect/>
          </a:stretch>
        </p:blipFill>
        <p:spPr>
          <a:xfrm flipH="1">
            <a:off x="0" y="25"/>
            <a:ext cx="9144003" cy="5143501"/>
          </a:xfrm>
          <a:prstGeom prst="rect">
            <a:avLst/>
          </a:prstGeom>
          <a:noFill/>
          <a:ln>
            <a:noFill/>
          </a:ln>
        </p:spPr>
      </p:pic>
      <p:pic>
        <p:nvPicPr>
          <p:cNvPr id="1349" name="Google Shape;1349;p157"/>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350" name="Google Shape;1350;p157"/>
          <p:cNvSpPr txBox="1"/>
          <p:nvPr>
            <p:ph type="title"/>
          </p:nvPr>
        </p:nvSpPr>
        <p:spPr>
          <a:xfrm>
            <a:off x="457200" y="2062495"/>
            <a:ext cx="36576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2pPr>
            <a:lvl3pPr lvl="2">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3pPr>
            <a:lvl4pPr lvl="3">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4pPr>
            <a:lvl5pPr lvl="4">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5pPr>
            <a:lvl6pPr lvl="5">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6pPr>
            <a:lvl7pPr lvl="6">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7pPr>
            <a:lvl8pPr lvl="7">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8pPr>
            <a:lvl9pPr lvl="8">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pos="288">
          <p15:clr>
            <a:srgbClr val="FA7B17"/>
          </p15:clr>
        </p15:guide>
        <p15:guide id="2" pos="5472">
          <p15:clr>
            <a:srgbClr val="FA7B17"/>
          </p15:clr>
        </p15:guide>
        <p15:guide id="3" orient="horz" pos="288">
          <p15:clr>
            <a:srgbClr val="FA7B17"/>
          </p15:clr>
        </p15:guide>
        <p15:guide id="4" orient="horz" pos="2952">
          <p15:clr>
            <a:srgbClr val="FA7B17"/>
          </p15:clr>
        </p15:guide>
      </p15:sldGuideLst>
    </p:ext>
  </p:extLst>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4_2_1">
    <p:spTree>
      <p:nvGrpSpPr>
        <p:cNvPr id="1351" name="Shape 1351"/>
        <p:cNvGrpSpPr/>
        <p:nvPr/>
      </p:nvGrpSpPr>
      <p:grpSpPr>
        <a:xfrm>
          <a:off x="0" y="0"/>
          <a:ext cx="0" cy="0"/>
          <a:chOff x="0" y="0"/>
          <a:chExt cx="0" cy="0"/>
        </a:xfrm>
      </p:grpSpPr>
      <p:pic>
        <p:nvPicPr>
          <p:cNvPr id="1352" name="Google Shape;1352;p158"/>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1353" name="Google Shape;1353;p158"/>
          <p:cNvSpPr txBox="1"/>
          <p:nvPr>
            <p:ph type="title"/>
          </p:nvPr>
        </p:nvSpPr>
        <p:spPr>
          <a:xfrm>
            <a:off x="4419607" y="1638298"/>
            <a:ext cx="4114800" cy="27432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pic>
        <p:nvPicPr>
          <p:cNvPr id="1354" name="Google Shape;1354;p158"/>
          <p:cNvPicPr preferRelativeResize="0"/>
          <p:nvPr/>
        </p:nvPicPr>
        <p:blipFill>
          <a:blip r:embed="rId3">
            <a:alphaModFix/>
          </a:blip>
          <a:stretch>
            <a:fillRect/>
          </a:stretch>
        </p:blipFill>
        <p:spPr>
          <a:xfrm>
            <a:off x="294319" y="237128"/>
            <a:ext cx="1280159" cy="652881"/>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type="tx">
  <p:cSld name="TITLE_AND_BODY">
    <p:bg>
      <p:bgPr>
        <a:solidFill>
          <a:srgbClr val="3E0075"/>
        </a:solidFill>
      </p:bgPr>
    </p:bg>
    <p:spTree>
      <p:nvGrpSpPr>
        <p:cNvPr id="1355" name="Shape 1355"/>
        <p:cNvGrpSpPr/>
        <p:nvPr/>
      </p:nvGrpSpPr>
      <p:grpSpPr>
        <a:xfrm>
          <a:off x="0" y="0"/>
          <a:ext cx="0" cy="0"/>
          <a:chOff x="0" y="0"/>
          <a:chExt cx="0" cy="0"/>
        </a:xfrm>
      </p:grpSpPr>
      <p:pic>
        <p:nvPicPr>
          <p:cNvPr id="1356" name="Google Shape;1356;p159"/>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357" name="Google Shape;1357;p159"/>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58" name="Shape 1358"/>
        <p:cNvGrpSpPr/>
        <p:nvPr/>
      </p:nvGrpSpPr>
      <p:grpSpPr>
        <a:xfrm>
          <a:off x="0" y="0"/>
          <a:ext cx="0" cy="0"/>
          <a:chOff x="0" y="0"/>
          <a:chExt cx="0" cy="0"/>
        </a:xfrm>
      </p:grpSpPr>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59" name="Shape 1359"/>
        <p:cNvGrpSpPr/>
        <p:nvPr/>
      </p:nvGrpSpPr>
      <p:grpSpPr>
        <a:xfrm>
          <a:off x="0" y="0"/>
          <a:ext cx="0" cy="0"/>
          <a:chOff x="0" y="0"/>
          <a:chExt cx="0" cy="0"/>
        </a:xfrm>
      </p:grpSpPr>
      <p:sp>
        <p:nvSpPr>
          <p:cNvPr id="1360" name="Google Shape;1360;p161"/>
          <p:cNvSpPr txBox="1"/>
          <p:nvPr>
            <p:ph idx="12" type="sldNum"/>
          </p:nvPr>
        </p:nvSpPr>
        <p:spPr>
          <a:xfrm>
            <a:off x="8343900" y="4800600"/>
            <a:ext cx="571500" cy="228600"/>
          </a:xfrm>
          <a:prstGeom prst="rect">
            <a:avLst/>
          </a:prstGeom>
          <a:noFill/>
          <a:ln>
            <a:noFill/>
          </a:ln>
        </p:spPr>
        <p:txBody>
          <a:bodyPr anchorCtr="0" anchor="t" bIns="34275" lIns="68575" spcFirstLastPara="1" rIns="68575" wrap="square" tIns="34275">
            <a:noAutofit/>
          </a:bodyPr>
          <a:lstStyle>
            <a:lvl1pPr indent="0" lvl="0" marL="0" marR="0" algn="r">
              <a:spcBef>
                <a:spcPts val="0"/>
              </a:spcBef>
              <a:buNone/>
              <a:defRPr b="0" i="0" sz="800" u="none" cap="none" strike="noStrike">
                <a:solidFill>
                  <a:schemeClr val="lt1"/>
                </a:solidFill>
                <a:latin typeface="Poppins"/>
                <a:ea typeface="Poppins"/>
                <a:cs typeface="Poppins"/>
                <a:sym typeface="Poppins"/>
              </a:defRPr>
            </a:lvl1pPr>
            <a:lvl2pPr indent="0" lvl="1" marL="0" marR="0" algn="r">
              <a:spcBef>
                <a:spcPts val="0"/>
              </a:spcBef>
              <a:buNone/>
              <a:defRPr b="0" i="0" sz="800" u="none" cap="none" strike="noStrike">
                <a:solidFill>
                  <a:schemeClr val="lt1"/>
                </a:solidFill>
                <a:latin typeface="Poppins"/>
                <a:ea typeface="Poppins"/>
                <a:cs typeface="Poppins"/>
                <a:sym typeface="Poppins"/>
              </a:defRPr>
            </a:lvl2pPr>
            <a:lvl3pPr indent="0" lvl="2" marL="0" marR="0" algn="r">
              <a:spcBef>
                <a:spcPts val="0"/>
              </a:spcBef>
              <a:buNone/>
              <a:defRPr b="0" i="0" sz="800" u="none" cap="none" strike="noStrike">
                <a:solidFill>
                  <a:schemeClr val="lt1"/>
                </a:solidFill>
                <a:latin typeface="Poppins"/>
                <a:ea typeface="Poppins"/>
                <a:cs typeface="Poppins"/>
                <a:sym typeface="Poppins"/>
              </a:defRPr>
            </a:lvl3pPr>
            <a:lvl4pPr indent="0" lvl="3" marL="0" marR="0" algn="r">
              <a:spcBef>
                <a:spcPts val="0"/>
              </a:spcBef>
              <a:buNone/>
              <a:defRPr b="0" i="0" sz="800" u="none" cap="none" strike="noStrike">
                <a:solidFill>
                  <a:schemeClr val="lt1"/>
                </a:solidFill>
                <a:latin typeface="Poppins"/>
                <a:ea typeface="Poppins"/>
                <a:cs typeface="Poppins"/>
                <a:sym typeface="Poppins"/>
              </a:defRPr>
            </a:lvl4pPr>
            <a:lvl5pPr indent="0" lvl="4" marL="0" marR="0" algn="r">
              <a:spcBef>
                <a:spcPts val="0"/>
              </a:spcBef>
              <a:buNone/>
              <a:defRPr b="0" i="0" sz="800" u="none" cap="none" strike="noStrike">
                <a:solidFill>
                  <a:schemeClr val="lt1"/>
                </a:solidFill>
                <a:latin typeface="Poppins"/>
                <a:ea typeface="Poppins"/>
                <a:cs typeface="Poppins"/>
                <a:sym typeface="Poppins"/>
              </a:defRPr>
            </a:lvl5pPr>
            <a:lvl6pPr indent="0" lvl="5" marL="0" marR="0" algn="r">
              <a:spcBef>
                <a:spcPts val="0"/>
              </a:spcBef>
              <a:buNone/>
              <a:defRPr b="0" i="0" sz="800" u="none" cap="none" strike="noStrike">
                <a:solidFill>
                  <a:schemeClr val="lt1"/>
                </a:solidFill>
                <a:latin typeface="Poppins"/>
                <a:ea typeface="Poppins"/>
                <a:cs typeface="Poppins"/>
                <a:sym typeface="Poppins"/>
              </a:defRPr>
            </a:lvl6pPr>
            <a:lvl7pPr indent="0" lvl="6" marL="0" marR="0" algn="r">
              <a:spcBef>
                <a:spcPts val="0"/>
              </a:spcBef>
              <a:buNone/>
              <a:defRPr b="0" i="0" sz="800" u="none" cap="none" strike="noStrike">
                <a:solidFill>
                  <a:schemeClr val="lt1"/>
                </a:solidFill>
                <a:latin typeface="Poppins"/>
                <a:ea typeface="Poppins"/>
                <a:cs typeface="Poppins"/>
                <a:sym typeface="Poppins"/>
              </a:defRPr>
            </a:lvl7pPr>
            <a:lvl8pPr indent="0" lvl="7" marL="0" marR="0" algn="r">
              <a:spcBef>
                <a:spcPts val="0"/>
              </a:spcBef>
              <a:buNone/>
              <a:defRPr b="0" i="0" sz="800" u="none" cap="none" strike="noStrike">
                <a:solidFill>
                  <a:schemeClr val="lt1"/>
                </a:solidFill>
                <a:latin typeface="Poppins"/>
                <a:ea typeface="Poppins"/>
                <a:cs typeface="Poppins"/>
                <a:sym typeface="Poppins"/>
              </a:defRPr>
            </a:lvl8pPr>
            <a:lvl9pPr indent="0" lvl="8" marL="0" marR="0" algn="r">
              <a:spcBef>
                <a:spcPts val="0"/>
              </a:spcBef>
              <a:buNone/>
              <a:defRPr b="0" i="0" sz="8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1361" name="Google Shape;1361;p161"/>
          <p:cNvSpPr/>
          <p:nvPr/>
        </p:nvSpPr>
        <p:spPr>
          <a:xfrm>
            <a:off x="0" y="0"/>
            <a:ext cx="9148800" cy="639900"/>
          </a:xfrm>
          <a:prstGeom prst="rect">
            <a:avLst/>
          </a:prstGeom>
          <a:solidFill>
            <a:srgbClr val="812A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800" u="none" cap="none" strike="noStrike">
              <a:solidFill>
                <a:schemeClr val="lt1"/>
              </a:solidFill>
              <a:latin typeface="Poppins"/>
              <a:ea typeface="Poppins"/>
              <a:cs typeface="Poppins"/>
              <a:sym typeface="Poppins"/>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solidFill>
          <a:srgbClr val="321459"/>
        </a:solidFill>
      </p:bgPr>
    </p:bg>
    <p:spTree>
      <p:nvGrpSpPr>
        <p:cNvPr id="1362" name="Shape 1362"/>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2">
  <p:cSld name="CUSTOM_3_1">
    <p:bg>
      <p:bgPr>
        <a:solidFill>
          <a:srgbClr val="FF2370"/>
        </a:solidFill>
      </p:bgPr>
    </p:bg>
    <p:spTree>
      <p:nvGrpSpPr>
        <p:cNvPr id="90" name="Shape 90"/>
        <p:cNvGrpSpPr/>
        <p:nvPr/>
      </p:nvGrpSpPr>
      <p:grpSpPr>
        <a:xfrm>
          <a:off x="0" y="0"/>
          <a:ext cx="0" cy="0"/>
          <a:chOff x="0" y="0"/>
          <a:chExt cx="0" cy="0"/>
        </a:xfrm>
      </p:grpSpPr>
      <p:pic>
        <p:nvPicPr>
          <p:cNvPr id="91" name="Google Shape;91;p18"/>
          <p:cNvPicPr preferRelativeResize="0"/>
          <p:nvPr/>
        </p:nvPicPr>
        <p:blipFill rotWithShape="1">
          <a:blip r:embed="rId2">
            <a:alphaModFix/>
          </a:blip>
          <a:srcRect b="1673" l="4778" r="-3915" t="9767"/>
          <a:stretch/>
        </p:blipFill>
        <p:spPr>
          <a:xfrm flipH="1">
            <a:off x="4686600" y="647225"/>
            <a:ext cx="4457400" cy="4504200"/>
          </a:xfrm>
          <a:prstGeom prst="rect">
            <a:avLst/>
          </a:prstGeom>
          <a:noFill/>
          <a:ln>
            <a:noFill/>
          </a:ln>
        </p:spPr>
      </p:pic>
      <p:sp>
        <p:nvSpPr>
          <p:cNvPr id="92" name="Google Shape;92;p18"/>
          <p:cNvSpPr/>
          <p:nvPr/>
        </p:nvSpPr>
        <p:spPr>
          <a:xfrm>
            <a:off x="3627675" y="3238650"/>
            <a:ext cx="5516400" cy="1910400"/>
          </a:xfrm>
          <a:prstGeom prst="rect">
            <a:avLst/>
          </a:prstGeom>
          <a:gradFill>
            <a:gsLst>
              <a:gs pos="0">
                <a:srgbClr val="FFFFFF">
                  <a:alpha val="0"/>
                </a:srgbClr>
              </a:gs>
              <a:gs pos="100000">
                <a:srgbClr val="FF2370">
                  <a:alpha val="8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18"/>
          <p:cNvPicPr preferRelativeResize="0"/>
          <p:nvPr/>
        </p:nvPicPr>
        <p:blipFill rotWithShape="1">
          <a:blip r:embed="rId3">
            <a:alphaModFix/>
          </a:blip>
          <a:srcRect b="0" l="288" r="288" t="0"/>
          <a:stretch/>
        </p:blipFill>
        <p:spPr>
          <a:xfrm>
            <a:off x="0" y="-14818"/>
            <a:ext cx="9144003" cy="5173131"/>
          </a:xfrm>
          <a:prstGeom prst="rect">
            <a:avLst/>
          </a:prstGeom>
          <a:noFill/>
          <a:ln>
            <a:noFill/>
          </a:ln>
        </p:spPr>
      </p:pic>
      <p:pic>
        <p:nvPicPr>
          <p:cNvPr id="94" name="Google Shape;94;p18"/>
          <p:cNvPicPr preferRelativeResize="0"/>
          <p:nvPr/>
        </p:nvPicPr>
        <p:blipFill>
          <a:blip r:embed="rId4">
            <a:alphaModFix/>
          </a:blip>
          <a:stretch>
            <a:fillRect/>
          </a:stretch>
        </p:blipFill>
        <p:spPr>
          <a:xfrm>
            <a:off x="294319" y="237128"/>
            <a:ext cx="1280159" cy="652881"/>
          </a:xfrm>
          <a:prstGeom prst="rect">
            <a:avLst/>
          </a:prstGeom>
          <a:noFill/>
          <a:ln>
            <a:noFill/>
          </a:ln>
        </p:spPr>
      </p:pic>
      <p:sp>
        <p:nvSpPr>
          <p:cNvPr id="95" name="Google Shape;95;p18"/>
          <p:cNvSpPr txBox="1"/>
          <p:nvPr>
            <p:ph type="title"/>
          </p:nvPr>
        </p:nvSpPr>
        <p:spPr>
          <a:xfrm>
            <a:off x="450239" y="1649075"/>
            <a:ext cx="41148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96" name="Google Shape;96;p18"/>
          <p:cNvSpPr txBox="1"/>
          <p:nvPr>
            <p:ph idx="1" type="subTitle"/>
          </p:nvPr>
        </p:nvSpPr>
        <p:spPr>
          <a:xfrm>
            <a:off x="453151" y="2884475"/>
            <a:ext cx="3200400" cy="2097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97" name="Google Shape;97;p18"/>
          <p:cNvSpPr txBox="1"/>
          <p:nvPr>
            <p:ph idx="2" type="subTitle"/>
          </p:nvPr>
        </p:nvSpPr>
        <p:spPr>
          <a:xfrm>
            <a:off x="453150" y="4572025"/>
            <a:ext cx="1828800" cy="14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pic>
        <p:nvPicPr>
          <p:cNvPr id="98" name="Google Shape;98;p18"/>
          <p:cNvPicPr preferRelativeResize="0"/>
          <p:nvPr/>
        </p:nvPicPr>
        <p:blipFill rotWithShape="1">
          <a:blip r:embed="rId2">
            <a:alphaModFix/>
          </a:blip>
          <a:srcRect b="53243" l="36932" r="-3911" t="9771"/>
          <a:stretch/>
        </p:blipFill>
        <p:spPr>
          <a:xfrm flipH="1">
            <a:off x="4686575" y="647248"/>
            <a:ext cx="3011700" cy="1881300"/>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_1_1">
    <p:bg>
      <p:bgPr>
        <a:gradFill>
          <a:gsLst>
            <a:gs pos="0">
              <a:srgbClr val="321559"/>
            </a:gs>
            <a:gs pos="100000">
              <a:srgbClr val="250D45"/>
            </a:gs>
          </a:gsLst>
          <a:lin ang="2698631" scaled="0"/>
        </a:gradFill>
      </p:bgPr>
    </p:bg>
    <p:spTree>
      <p:nvGrpSpPr>
        <p:cNvPr id="1363" name="Shape 1363"/>
        <p:cNvGrpSpPr/>
        <p:nvPr/>
      </p:nvGrpSpPr>
      <p:grpSpPr>
        <a:xfrm>
          <a:off x="0" y="0"/>
          <a:ext cx="0" cy="0"/>
          <a:chOff x="0" y="0"/>
          <a:chExt cx="0" cy="0"/>
        </a:xfrm>
      </p:grpSpPr>
      <p:pic>
        <p:nvPicPr>
          <p:cNvPr id="1364" name="Google Shape;1364;p163"/>
          <p:cNvPicPr preferRelativeResize="0"/>
          <p:nvPr/>
        </p:nvPicPr>
        <p:blipFill>
          <a:blip r:embed="rId2">
            <a:alphaModFix/>
          </a:blip>
          <a:stretch>
            <a:fillRect/>
          </a:stretch>
        </p:blipFill>
        <p:spPr>
          <a:xfrm>
            <a:off x="4234" y="0"/>
            <a:ext cx="9139766" cy="5143499"/>
          </a:xfrm>
          <a:prstGeom prst="rect">
            <a:avLst/>
          </a:prstGeom>
          <a:noFill/>
          <a:ln>
            <a:noFill/>
          </a:ln>
        </p:spPr>
      </p:pic>
      <p:pic>
        <p:nvPicPr>
          <p:cNvPr id="1365" name="Google Shape;1365;p163"/>
          <p:cNvPicPr preferRelativeResize="0"/>
          <p:nvPr/>
        </p:nvPicPr>
        <p:blipFill rotWithShape="1">
          <a:blip r:embed="rId3">
            <a:alphaModFix/>
          </a:blip>
          <a:srcRect b="347" l="0" r="0" t="347"/>
          <a:stretch/>
        </p:blipFill>
        <p:spPr>
          <a:xfrm>
            <a:off x="715850" y="540200"/>
            <a:ext cx="962151" cy="606200"/>
          </a:xfrm>
          <a:prstGeom prst="rect">
            <a:avLst/>
          </a:prstGeom>
          <a:noFill/>
          <a:ln>
            <a:noFill/>
          </a:ln>
        </p:spPr>
      </p:pic>
      <p:sp>
        <p:nvSpPr>
          <p:cNvPr id="1366" name="Google Shape;1366;p163"/>
          <p:cNvSpPr txBox="1"/>
          <p:nvPr>
            <p:ph type="title"/>
          </p:nvPr>
        </p:nvSpPr>
        <p:spPr>
          <a:xfrm>
            <a:off x="715850" y="1753950"/>
            <a:ext cx="41148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3000"/>
              <a:buNone/>
              <a:defRPr b="1" sz="4800">
                <a:solidFill>
                  <a:srgbClr val="FFFFFF"/>
                </a:solidFill>
                <a:latin typeface="Roboto"/>
                <a:ea typeface="Roboto"/>
                <a:cs typeface="Roboto"/>
                <a:sym typeface="Roboto"/>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367" name="Google Shape;1367;p163"/>
          <p:cNvSpPr txBox="1"/>
          <p:nvPr>
            <p:ph idx="1" type="subTitle"/>
          </p:nvPr>
        </p:nvSpPr>
        <p:spPr>
          <a:xfrm>
            <a:off x="715850" y="3220025"/>
            <a:ext cx="4114800" cy="274200"/>
          </a:xfrm>
          <a:prstGeom prst="rect">
            <a:avLst/>
          </a:prstGeom>
        </p:spPr>
        <p:txBody>
          <a:bodyPr anchorCtr="0" anchor="t" bIns="0" lIns="0" spcFirstLastPara="1" rIns="0" wrap="square" tIns="0">
            <a:noAutofit/>
          </a:bodyPr>
          <a:lstStyle>
            <a:lvl1pPr indent="0" lvl="0" marL="0" marR="0" algn="l">
              <a:lnSpc>
                <a:spcPct val="125000"/>
              </a:lnSpc>
              <a:spcBef>
                <a:spcPts val="0"/>
              </a:spcBef>
              <a:spcAft>
                <a:spcPts val="0"/>
              </a:spcAft>
              <a:buNone/>
              <a:defRPr sz="1600">
                <a:solidFill>
                  <a:srgbClr val="FFFFFF"/>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8" name="Google Shape;1368;p163"/>
          <p:cNvSpPr txBox="1"/>
          <p:nvPr>
            <p:ph idx="2" type="subTitle"/>
          </p:nvPr>
        </p:nvSpPr>
        <p:spPr>
          <a:xfrm>
            <a:off x="6248450" y="4351575"/>
            <a:ext cx="2286000" cy="183000"/>
          </a:xfrm>
          <a:prstGeom prst="rect">
            <a:avLst/>
          </a:prstGeom>
        </p:spPr>
        <p:txBody>
          <a:bodyPr anchorCtr="0" anchor="ctr" bIns="0" lIns="0" spcFirstLastPara="1" rIns="0" wrap="square" tIns="0">
            <a:noAutofit/>
          </a:bodyPr>
          <a:lstStyle>
            <a:lvl1pPr lvl="0" algn="r">
              <a:spcBef>
                <a:spcPts val="0"/>
              </a:spcBef>
              <a:spcAft>
                <a:spcPts val="0"/>
              </a:spcAft>
              <a:buSzPts val="1600"/>
              <a:buNone/>
              <a:defRPr b="1" sz="900">
                <a:solidFill>
                  <a:srgbClr val="F7CD05"/>
                </a:solidFill>
                <a:latin typeface="Roboto"/>
                <a:ea typeface="Roboto"/>
                <a:cs typeface="Roboto"/>
                <a:sym typeface="Roboto"/>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
        <p:nvSpPr>
          <p:cNvPr id="1369" name="Google Shape;1369;p163"/>
          <p:cNvSpPr txBox="1"/>
          <p:nvPr>
            <p:ph idx="3" type="subTitle"/>
          </p:nvPr>
        </p:nvSpPr>
        <p:spPr>
          <a:xfrm>
            <a:off x="6248450" y="4503975"/>
            <a:ext cx="2286000" cy="183000"/>
          </a:xfrm>
          <a:prstGeom prst="rect">
            <a:avLst/>
          </a:prstGeom>
        </p:spPr>
        <p:txBody>
          <a:bodyPr anchorCtr="0" anchor="ctr" bIns="0" lIns="0" spcFirstLastPara="1" rIns="0" wrap="square" tIns="0">
            <a:noAutofit/>
          </a:bodyPr>
          <a:lstStyle>
            <a:lvl1pPr lvl="0" algn="r">
              <a:spcBef>
                <a:spcPts val="0"/>
              </a:spcBef>
              <a:spcAft>
                <a:spcPts val="0"/>
              </a:spcAft>
              <a:buClr>
                <a:schemeClr val="lt1"/>
              </a:buClr>
              <a:buSzPts val="1600"/>
              <a:buNone/>
              <a:defRPr sz="900">
                <a:solidFill>
                  <a:schemeClr val="lt1"/>
                </a:solidFill>
                <a:latin typeface="Roboto"/>
                <a:ea typeface="Roboto"/>
                <a:cs typeface="Roboto"/>
                <a:sym typeface="Roboto"/>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Dark">
  <p:cSld name="CUSTOM_1_1_1_1_2">
    <p:bg>
      <p:bgPr>
        <a:gradFill>
          <a:gsLst>
            <a:gs pos="0">
              <a:srgbClr val="321459"/>
            </a:gs>
            <a:gs pos="100000">
              <a:srgbClr val="4E2585"/>
            </a:gs>
          </a:gsLst>
          <a:lin ang="8099331" scaled="0"/>
        </a:gradFill>
      </p:bgPr>
    </p:bg>
    <p:spTree>
      <p:nvGrpSpPr>
        <p:cNvPr id="1370" name="Shape 1370"/>
        <p:cNvGrpSpPr/>
        <p:nvPr/>
      </p:nvGrpSpPr>
      <p:grpSpPr>
        <a:xfrm>
          <a:off x="0" y="0"/>
          <a:ext cx="0" cy="0"/>
          <a:chOff x="0" y="0"/>
          <a:chExt cx="0" cy="0"/>
        </a:xfrm>
      </p:grpSpPr>
      <p:sp>
        <p:nvSpPr>
          <p:cNvPr id="1371" name="Google Shape;1371;p164"/>
          <p:cNvSpPr/>
          <p:nvPr/>
        </p:nvSpPr>
        <p:spPr>
          <a:xfrm>
            <a:off x="0" y="400"/>
            <a:ext cx="3042600" cy="5143500"/>
          </a:xfrm>
          <a:prstGeom prst="rect">
            <a:avLst/>
          </a:prstGeom>
          <a:solidFill>
            <a:srgbClr val="321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64"/>
          <p:cNvSpPr txBox="1"/>
          <p:nvPr>
            <p:ph type="title"/>
          </p:nvPr>
        </p:nvSpPr>
        <p:spPr>
          <a:xfrm>
            <a:off x="457200" y="435200"/>
            <a:ext cx="2130600" cy="1371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3" name="Google Shape;1373;p164"/>
          <p:cNvSpPr txBox="1"/>
          <p:nvPr>
            <p:ph idx="1" type="subTitle"/>
          </p:nvPr>
        </p:nvSpPr>
        <p:spPr>
          <a:xfrm>
            <a:off x="457200" y="1949350"/>
            <a:ext cx="21306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line">
  <p:cSld name="CUSTOM_1_1_1_1_1_1_1_3">
    <p:bg>
      <p:bgPr>
        <a:gradFill>
          <a:gsLst>
            <a:gs pos="0">
              <a:srgbClr val="321459"/>
            </a:gs>
            <a:gs pos="100000">
              <a:srgbClr val="4E2585"/>
            </a:gs>
          </a:gsLst>
          <a:lin ang="8099331" scaled="0"/>
        </a:gradFill>
      </p:bgPr>
    </p:bg>
    <p:spTree>
      <p:nvGrpSpPr>
        <p:cNvPr id="1374" name="Shape 1374"/>
        <p:cNvGrpSpPr/>
        <p:nvPr/>
      </p:nvGrpSpPr>
      <p:grpSpPr>
        <a:xfrm>
          <a:off x="0" y="0"/>
          <a:ext cx="0" cy="0"/>
          <a:chOff x="0" y="0"/>
          <a:chExt cx="0" cy="0"/>
        </a:xfrm>
      </p:grpSpPr>
      <p:sp>
        <p:nvSpPr>
          <p:cNvPr id="1375" name="Google Shape;1375;p165"/>
          <p:cNvSpPr txBox="1"/>
          <p:nvPr>
            <p:ph type="title"/>
          </p:nvPr>
        </p:nvSpPr>
        <p:spPr>
          <a:xfrm>
            <a:off x="457200" y="435200"/>
            <a:ext cx="7574100" cy="6858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line 1">
  <p:cSld name="CUSTOM_1_1_1_1_1_1_1_4">
    <p:bg>
      <p:bgPr>
        <a:gradFill>
          <a:gsLst>
            <a:gs pos="0">
              <a:srgbClr val="321459"/>
            </a:gs>
            <a:gs pos="100000">
              <a:srgbClr val="4E2585"/>
            </a:gs>
          </a:gsLst>
          <a:lin ang="8099331" scaled="0"/>
        </a:gradFill>
      </p:bgPr>
    </p:bg>
    <p:spTree>
      <p:nvGrpSpPr>
        <p:cNvPr id="1376" name="Shape 1376"/>
        <p:cNvGrpSpPr/>
        <p:nvPr/>
      </p:nvGrpSpPr>
      <p:grpSpPr>
        <a:xfrm>
          <a:off x="0" y="0"/>
          <a:ext cx="0" cy="0"/>
          <a:chOff x="0" y="0"/>
          <a:chExt cx="0" cy="0"/>
        </a:xfrm>
      </p:grpSpPr>
      <p:sp>
        <p:nvSpPr>
          <p:cNvPr id="1377" name="Google Shape;1377;p166"/>
          <p:cNvSpPr txBox="1"/>
          <p:nvPr>
            <p:ph type="title"/>
          </p:nvPr>
        </p:nvSpPr>
        <p:spPr>
          <a:xfrm>
            <a:off x="457200" y="435200"/>
            <a:ext cx="7574100" cy="6858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2 1">
  <p:cSld name="CUSTOM_1_1_1_1_1_1_1_2_4_3">
    <p:bg>
      <p:bgPr>
        <a:gradFill>
          <a:gsLst>
            <a:gs pos="0">
              <a:srgbClr val="321459"/>
            </a:gs>
            <a:gs pos="100000">
              <a:srgbClr val="4E2585"/>
            </a:gs>
          </a:gsLst>
          <a:lin ang="8099331" scaled="0"/>
        </a:gradFill>
      </p:bgPr>
    </p:bg>
    <p:spTree>
      <p:nvGrpSpPr>
        <p:cNvPr id="1378" name="Shape 1378"/>
        <p:cNvGrpSpPr/>
        <p:nvPr/>
      </p:nvGrpSpPr>
      <p:grpSpPr>
        <a:xfrm>
          <a:off x="0" y="0"/>
          <a:ext cx="0" cy="0"/>
          <a:chOff x="0" y="0"/>
          <a:chExt cx="0" cy="0"/>
        </a:xfrm>
      </p:grpSpPr>
      <p:sp>
        <p:nvSpPr>
          <p:cNvPr id="1379" name="Google Shape;1379;p167"/>
          <p:cNvSpPr txBox="1"/>
          <p:nvPr>
            <p:ph type="title"/>
          </p:nvPr>
        </p:nvSpPr>
        <p:spPr>
          <a:xfrm>
            <a:off x="2286000" y="1885950"/>
            <a:ext cx="4572000" cy="1371600"/>
          </a:xfrm>
          <a:prstGeom prst="rect">
            <a:avLst/>
          </a:prstGeom>
        </p:spPr>
        <p:txBody>
          <a:bodyPr anchorCtr="0" anchor="ctr" bIns="0" lIns="0" spcFirstLastPara="1" rIns="0" wrap="square" tIns="0">
            <a:noAutofit/>
          </a:bodyPr>
          <a:lstStyle>
            <a:lvl1pPr lvl="0" algn="ctr">
              <a:spcBef>
                <a:spcPts val="0"/>
              </a:spcBef>
              <a:spcAft>
                <a:spcPts val="0"/>
              </a:spcAft>
              <a:buSzPts val="3000"/>
              <a:buNone/>
              <a:defRPr>
                <a:solidFill>
                  <a:srgbClr val="FFFFFF"/>
                </a:solidFill>
                <a:latin typeface="Roboto Light"/>
                <a:ea typeface="Roboto Light"/>
                <a:cs typeface="Roboto Light"/>
                <a:sym typeface="Roboto Light"/>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2 heart">
  <p:cSld name="CUSTOM_1_1_2">
    <p:bg>
      <p:bgPr>
        <a:gradFill>
          <a:gsLst>
            <a:gs pos="0">
              <a:srgbClr val="321559"/>
            </a:gs>
            <a:gs pos="100000">
              <a:srgbClr val="250D45"/>
            </a:gs>
          </a:gsLst>
          <a:lin ang="2698631" scaled="0"/>
        </a:gradFill>
      </p:bgPr>
    </p:bg>
    <p:spTree>
      <p:nvGrpSpPr>
        <p:cNvPr id="1380" name="Shape 1380"/>
        <p:cNvGrpSpPr/>
        <p:nvPr/>
      </p:nvGrpSpPr>
      <p:grpSpPr>
        <a:xfrm>
          <a:off x="0" y="0"/>
          <a:ext cx="0" cy="0"/>
          <a:chOff x="0" y="0"/>
          <a:chExt cx="0" cy="0"/>
        </a:xfrm>
      </p:grpSpPr>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Light">
  <p:cSld name="CUSTOM_1_1_1_1_3">
    <p:bg>
      <p:bgPr>
        <a:gradFill>
          <a:gsLst>
            <a:gs pos="0">
              <a:srgbClr val="321459"/>
            </a:gs>
            <a:gs pos="100000">
              <a:srgbClr val="4E2585"/>
            </a:gs>
          </a:gsLst>
          <a:lin ang="8099331" scaled="0"/>
        </a:gradFill>
      </p:bgPr>
    </p:bg>
    <p:spTree>
      <p:nvGrpSpPr>
        <p:cNvPr id="1381" name="Shape 1381"/>
        <p:cNvGrpSpPr/>
        <p:nvPr/>
      </p:nvGrpSpPr>
      <p:grpSpPr>
        <a:xfrm>
          <a:off x="0" y="0"/>
          <a:ext cx="0" cy="0"/>
          <a:chOff x="0" y="0"/>
          <a:chExt cx="0" cy="0"/>
        </a:xfrm>
      </p:grpSpPr>
      <p:sp>
        <p:nvSpPr>
          <p:cNvPr id="1382" name="Google Shape;1382;p169"/>
          <p:cNvSpPr/>
          <p:nvPr/>
        </p:nvSpPr>
        <p:spPr>
          <a:xfrm flipH="1">
            <a:off x="3042600" y="400"/>
            <a:ext cx="6101400" cy="5143500"/>
          </a:xfrm>
          <a:prstGeom prst="rect">
            <a:avLst/>
          </a:prstGeom>
          <a:solidFill>
            <a:srgbClr val="321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69"/>
          <p:cNvSpPr txBox="1"/>
          <p:nvPr>
            <p:ph type="title"/>
          </p:nvPr>
        </p:nvSpPr>
        <p:spPr>
          <a:xfrm>
            <a:off x="457200" y="435200"/>
            <a:ext cx="2130600" cy="1371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4" name="Google Shape;1384;p169"/>
          <p:cNvSpPr txBox="1"/>
          <p:nvPr>
            <p:ph idx="1" type="subTitle"/>
          </p:nvPr>
        </p:nvSpPr>
        <p:spPr>
          <a:xfrm>
            <a:off x="457200" y="1949350"/>
            <a:ext cx="21306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p:cSld name="CUSTOM_1_1_1">
    <p:bg>
      <p:bgPr>
        <a:gradFill>
          <a:gsLst>
            <a:gs pos="0">
              <a:srgbClr val="321559"/>
            </a:gs>
            <a:gs pos="100000">
              <a:srgbClr val="250D45"/>
            </a:gs>
          </a:gsLst>
          <a:lin ang="2698631" scaled="0"/>
        </a:gradFill>
      </p:bgPr>
    </p:bg>
    <p:spTree>
      <p:nvGrpSpPr>
        <p:cNvPr id="1385" name="Shape 1385"/>
        <p:cNvGrpSpPr/>
        <p:nvPr/>
      </p:nvGrpSpPr>
      <p:grpSpPr>
        <a:xfrm>
          <a:off x="0" y="0"/>
          <a:ext cx="0" cy="0"/>
          <a:chOff x="0" y="0"/>
          <a:chExt cx="0" cy="0"/>
        </a:xfrm>
      </p:grpSpPr>
      <p:pic>
        <p:nvPicPr>
          <p:cNvPr id="1386" name="Google Shape;1386;p170"/>
          <p:cNvPicPr preferRelativeResize="0"/>
          <p:nvPr/>
        </p:nvPicPr>
        <p:blipFill>
          <a:blip r:embed="rId2">
            <a:alphaModFix/>
          </a:blip>
          <a:stretch>
            <a:fillRect/>
          </a:stretch>
        </p:blipFill>
        <p:spPr>
          <a:xfrm>
            <a:off x="4234" y="0"/>
            <a:ext cx="9139766" cy="5143499"/>
          </a:xfrm>
          <a:prstGeom prst="rect">
            <a:avLst/>
          </a:prstGeom>
          <a:noFill/>
          <a:ln>
            <a:noFill/>
          </a:ln>
        </p:spPr>
      </p:pic>
      <p:sp>
        <p:nvSpPr>
          <p:cNvPr id="1387" name="Google Shape;1387;p170"/>
          <p:cNvSpPr txBox="1"/>
          <p:nvPr>
            <p:ph type="title"/>
          </p:nvPr>
        </p:nvSpPr>
        <p:spPr>
          <a:xfrm>
            <a:off x="715850" y="1753950"/>
            <a:ext cx="49857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3000"/>
              <a:buNone/>
              <a:defRPr b="1" sz="4800">
                <a:solidFill>
                  <a:srgbClr val="FFFFFF"/>
                </a:solidFill>
                <a:latin typeface="Roboto"/>
                <a:ea typeface="Roboto"/>
                <a:cs typeface="Roboto"/>
                <a:sym typeface="Roboto"/>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388" name="Google Shape;1388;p170"/>
          <p:cNvSpPr txBox="1"/>
          <p:nvPr>
            <p:ph idx="1" type="subTitle"/>
          </p:nvPr>
        </p:nvSpPr>
        <p:spPr>
          <a:xfrm>
            <a:off x="715850" y="3220025"/>
            <a:ext cx="4114800" cy="274200"/>
          </a:xfrm>
          <a:prstGeom prst="rect">
            <a:avLst/>
          </a:prstGeom>
        </p:spPr>
        <p:txBody>
          <a:bodyPr anchorCtr="0" anchor="t" bIns="0" lIns="0" spcFirstLastPara="1" rIns="0" wrap="square" tIns="0">
            <a:noAutofit/>
          </a:bodyPr>
          <a:lstStyle>
            <a:lvl1pPr indent="0" lvl="0" marL="0" marR="0" algn="l">
              <a:lnSpc>
                <a:spcPct val="125000"/>
              </a:lnSpc>
              <a:spcBef>
                <a:spcPts val="0"/>
              </a:spcBef>
              <a:spcAft>
                <a:spcPts val="0"/>
              </a:spcAft>
              <a:buNone/>
              <a:defRPr sz="1600">
                <a:solidFill>
                  <a:srgbClr val="FFFFFF"/>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p:cSld name="CUSTOM_1_1_1_1_1_1_2">
    <p:bg>
      <p:bgPr>
        <a:gradFill>
          <a:gsLst>
            <a:gs pos="0">
              <a:srgbClr val="321459"/>
            </a:gs>
            <a:gs pos="100000">
              <a:srgbClr val="4E2585"/>
            </a:gs>
          </a:gsLst>
          <a:lin ang="8099331" scaled="0"/>
        </a:gradFill>
      </p:bgPr>
    </p:bg>
    <p:spTree>
      <p:nvGrpSpPr>
        <p:cNvPr id="1389" name="Shape 1389"/>
        <p:cNvGrpSpPr/>
        <p:nvPr/>
      </p:nvGrpSpPr>
      <p:grpSpPr>
        <a:xfrm>
          <a:off x="0" y="0"/>
          <a:ext cx="0" cy="0"/>
          <a:chOff x="0" y="0"/>
          <a:chExt cx="0" cy="0"/>
        </a:xfrm>
      </p:grpSpPr>
      <p:sp>
        <p:nvSpPr>
          <p:cNvPr id="1390" name="Google Shape;1390;p171"/>
          <p:cNvSpPr/>
          <p:nvPr/>
        </p:nvSpPr>
        <p:spPr>
          <a:xfrm>
            <a:off x="-8100" y="3424500"/>
            <a:ext cx="9144000" cy="1719000"/>
          </a:xfrm>
          <a:prstGeom prst="rect">
            <a:avLst/>
          </a:prstGeom>
          <a:gradFill>
            <a:gsLst>
              <a:gs pos="0">
                <a:srgbClr val="321459"/>
              </a:gs>
              <a:gs pos="100000">
                <a:srgbClr val="4E258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71"/>
          <p:cNvSpPr txBox="1"/>
          <p:nvPr>
            <p:ph type="title"/>
          </p:nvPr>
        </p:nvSpPr>
        <p:spPr>
          <a:xfrm>
            <a:off x="457200" y="767469"/>
            <a:ext cx="2587800" cy="914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2" name="Google Shape;1392;p171"/>
          <p:cNvSpPr txBox="1"/>
          <p:nvPr>
            <p:ph idx="1" type="subTitle"/>
          </p:nvPr>
        </p:nvSpPr>
        <p:spPr>
          <a:xfrm>
            <a:off x="457200" y="1949350"/>
            <a:ext cx="25878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3" name="Google Shape;1393;p171"/>
          <p:cNvSpPr txBox="1"/>
          <p:nvPr>
            <p:ph idx="2" type="subTitle"/>
          </p:nvPr>
        </p:nvSpPr>
        <p:spPr>
          <a:xfrm>
            <a:off x="457200" y="435200"/>
            <a:ext cx="2587800" cy="137100"/>
          </a:xfrm>
          <a:prstGeom prst="rect">
            <a:avLst/>
          </a:prstGeom>
        </p:spPr>
        <p:txBody>
          <a:bodyPr anchorCtr="0" anchor="t" bIns="0" lIns="0" spcFirstLastPara="1" rIns="0" wrap="square" tIns="0">
            <a:noAutofit/>
          </a:bodyPr>
          <a:lstStyle>
            <a:lvl1pPr indent="0" lvl="0" marL="0" marR="0" algn="l">
              <a:lnSpc>
                <a:spcPct val="90000"/>
              </a:lnSpc>
              <a:spcBef>
                <a:spcPts val="0"/>
              </a:spcBef>
              <a:spcAft>
                <a:spcPts val="0"/>
              </a:spcAft>
              <a:buNone/>
              <a:defRPr b="1" sz="900">
                <a:solidFill>
                  <a:srgbClr val="F7CD05"/>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CUSTOM_1_1_1_1_1_1_1_2_1_1">
    <p:bg>
      <p:bgPr>
        <a:gradFill>
          <a:gsLst>
            <a:gs pos="0">
              <a:srgbClr val="321459"/>
            </a:gs>
            <a:gs pos="100000">
              <a:srgbClr val="4E2585"/>
            </a:gs>
          </a:gsLst>
          <a:lin ang="8099331" scaled="0"/>
        </a:gradFill>
      </p:bgPr>
    </p:bg>
    <p:spTree>
      <p:nvGrpSpPr>
        <p:cNvPr id="1394" name="Shape 139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Photo 1">
  <p:cSld name="CUSTOM_4_1">
    <p:spTree>
      <p:nvGrpSpPr>
        <p:cNvPr id="99" name="Shape 99"/>
        <p:cNvGrpSpPr/>
        <p:nvPr/>
      </p:nvGrpSpPr>
      <p:grpSpPr>
        <a:xfrm>
          <a:off x="0" y="0"/>
          <a:ext cx="0" cy="0"/>
          <a:chOff x="0" y="0"/>
          <a:chExt cx="0" cy="0"/>
        </a:xfrm>
      </p:grpSpPr>
      <p:pic>
        <p:nvPicPr>
          <p:cNvPr id="100" name="Google Shape;100;p19"/>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101" name="Google Shape;101;p19"/>
          <p:cNvPicPr preferRelativeResize="0"/>
          <p:nvPr/>
        </p:nvPicPr>
        <p:blipFill>
          <a:blip r:embed="rId3">
            <a:alphaModFix/>
          </a:blip>
          <a:stretch>
            <a:fillRect/>
          </a:stretch>
        </p:blipFill>
        <p:spPr>
          <a:xfrm>
            <a:off x="294319" y="237128"/>
            <a:ext cx="1280159" cy="652881"/>
          </a:xfrm>
          <a:prstGeom prst="rect">
            <a:avLst/>
          </a:prstGeom>
          <a:noFill/>
          <a:ln>
            <a:noFill/>
          </a:ln>
        </p:spPr>
      </p:pic>
      <p:sp>
        <p:nvSpPr>
          <p:cNvPr id="102" name="Google Shape;102;p19"/>
          <p:cNvSpPr txBox="1"/>
          <p:nvPr>
            <p:ph type="title"/>
          </p:nvPr>
        </p:nvSpPr>
        <p:spPr>
          <a:xfrm>
            <a:off x="4016822" y="1807252"/>
            <a:ext cx="41148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103" name="Google Shape;103;p19"/>
          <p:cNvSpPr txBox="1"/>
          <p:nvPr>
            <p:ph idx="1" type="subTitle"/>
          </p:nvPr>
        </p:nvSpPr>
        <p:spPr>
          <a:xfrm>
            <a:off x="4016837" y="3042604"/>
            <a:ext cx="3657600" cy="1731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104" name="Google Shape;104;p19"/>
          <p:cNvSpPr txBox="1"/>
          <p:nvPr>
            <p:ph idx="2" type="subTitle"/>
          </p:nvPr>
        </p:nvSpPr>
        <p:spPr>
          <a:xfrm>
            <a:off x="4016814" y="4569647"/>
            <a:ext cx="1828800" cy="14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2pPr>
            <a:lvl3pPr lvl="2">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3pPr>
            <a:lvl4pPr lvl="3">
              <a:spcBef>
                <a:spcPts val="0"/>
              </a:spcBef>
              <a:spcAft>
                <a:spcPts val="0"/>
              </a:spcAft>
              <a:buClr>
                <a:srgbClr val="3E0075"/>
              </a:buClr>
              <a:buSzPts val="1400"/>
              <a:buFont typeface="Helvetica Neue"/>
              <a:buNone/>
              <a:defRPr>
                <a:solidFill>
                  <a:srgbClr val="3E0075"/>
                </a:solidFill>
                <a:latin typeface="Helvetica Neue"/>
                <a:ea typeface="Helvetica Neue"/>
                <a:cs typeface="Helvetica Neue"/>
                <a:sym typeface="Helvetica Neue"/>
              </a:defRPr>
            </a:lvl4pPr>
            <a:lvl5pPr lvl="4">
              <a:spcBef>
                <a:spcPts val="0"/>
              </a:spcBef>
              <a:spcAft>
                <a:spcPts val="0"/>
              </a:spcAft>
              <a:buClr>
                <a:srgbClr val="3E0075"/>
              </a:buClr>
              <a:buSzPts val="1400"/>
              <a:buFont typeface="Helvetica Neue"/>
              <a:buNone/>
              <a:defRPr>
                <a:solidFill>
                  <a:srgbClr val="3E0075"/>
                </a:solidFill>
                <a:latin typeface="Helvetica Neue"/>
                <a:ea typeface="Helvetica Neue"/>
                <a:cs typeface="Helvetica Neue"/>
                <a:sym typeface="Helvetica Neue"/>
              </a:defRPr>
            </a:lvl5pPr>
            <a:lvl6pPr lvl="5">
              <a:spcBef>
                <a:spcPts val="0"/>
              </a:spcBef>
              <a:spcAft>
                <a:spcPts val="0"/>
              </a:spcAft>
              <a:buClr>
                <a:srgbClr val="3E0075"/>
              </a:buClr>
              <a:buSzPts val="1400"/>
              <a:buFont typeface="Helvetica Neue"/>
              <a:buNone/>
              <a:defRPr>
                <a:solidFill>
                  <a:srgbClr val="3E0075"/>
                </a:solidFill>
                <a:latin typeface="Helvetica Neue"/>
                <a:ea typeface="Helvetica Neue"/>
                <a:cs typeface="Helvetica Neue"/>
                <a:sym typeface="Helvetica Neue"/>
              </a:defRPr>
            </a:lvl6pPr>
            <a:lvl7pPr lvl="6">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7pPr>
            <a:lvl8pPr lvl="7">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8pPr>
            <a:lvl9pPr lvl="8">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1">
  <p:cSld name="CUSTOM_1_1_1_1_1_1_3">
    <p:bg>
      <p:bgPr>
        <a:gradFill>
          <a:gsLst>
            <a:gs pos="0">
              <a:srgbClr val="321459"/>
            </a:gs>
            <a:gs pos="100000">
              <a:srgbClr val="4E2585"/>
            </a:gs>
          </a:gsLst>
          <a:lin ang="8099331" scaled="0"/>
        </a:gradFill>
      </p:bgPr>
    </p:bg>
    <p:spTree>
      <p:nvGrpSpPr>
        <p:cNvPr id="1395" name="Shape 1395"/>
        <p:cNvGrpSpPr/>
        <p:nvPr/>
      </p:nvGrpSpPr>
      <p:grpSpPr>
        <a:xfrm>
          <a:off x="0" y="0"/>
          <a:ext cx="0" cy="0"/>
          <a:chOff x="0" y="0"/>
          <a:chExt cx="0" cy="0"/>
        </a:xfrm>
      </p:grpSpPr>
      <p:sp>
        <p:nvSpPr>
          <p:cNvPr id="1396" name="Google Shape;1396;p173"/>
          <p:cNvSpPr/>
          <p:nvPr/>
        </p:nvSpPr>
        <p:spPr>
          <a:xfrm>
            <a:off x="-8100" y="3424500"/>
            <a:ext cx="9144000" cy="1719000"/>
          </a:xfrm>
          <a:prstGeom prst="rect">
            <a:avLst/>
          </a:prstGeom>
          <a:gradFill>
            <a:gsLst>
              <a:gs pos="0">
                <a:srgbClr val="321459"/>
              </a:gs>
              <a:gs pos="100000">
                <a:srgbClr val="4E258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73"/>
          <p:cNvSpPr txBox="1"/>
          <p:nvPr>
            <p:ph type="title"/>
          </p:nvPr>
        </p:nvSpPr>
        <p:spPr>
          <a:xfrm>
            <a:off x="457200" y="767469"/>
            <a:ext cx="2587800" cy="914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8" name="Google Shape;1398;p173"/>
          <p:cNvSpPr txBox="1"/>
          <p:nvPr>
            <p:ph idx="1" type="subTitle"/>
          </p:nvPr>
        </p:nvSpPr>
        <p:spPr>
          <a:xfrm>
            <a:off x="457200" y="1949350"/>
            <a:ext cx="25878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9" name="Google Shape;1399;p173"/>
          <p:cNvSpPr txBox="1"/>
          <p:nvPr>
            <p:ph idx="2" type="subTitle"/>
          </p:nvPr>
        </p:nvSpPr>
        <p:spPr>
          <a:xfrm>
            <a:off x="457200" y="435200"/>
            <a:ext cx="2587800" cy="137100"/>
          </a:xfrm>
          <a:prstGeom prst="rect">
            <a:avLst/>
          </a:prstGeom>
        </p:spPr>
        <p:txBody>
          <a:bodyPr anchorCtr="0" anchor="t" bIns="0" lIns="0" spcFirstLastPara="1" rIns="0" wrap="square" tIns="0">
            <a:noAutofit/>
          </a:bodyPr>
          <a:lstStyle>
            <a:lvl1pPr indent="0" lvl="0" marL="0" marR="0" algn="l">
              <a:lnSpc>
                <a:spcPct val="90000"/>
              </a:lnSpc>
              <a:spcBef>
                <a:spcPts val="0"/>
              </a:spcBef>
              <a:spcAft>
                <a:spcPts val="0"/>
              </a:spcAft>
              <a:buNone/>
              <a:defRPr b="1" sz="900">
                <a:solidFill>
                  <a:srgbClr val="F7CD05"/>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_1 red">
  <p:cSld name="Title slide option 2_1_1_1">
    <p:spTree>
      <p:nvGrpSpPr>
        <p:cNvPr id="1400" name="Shape 1400"/>
        <p:cNvGrpSpPr/>
        <p:nvPr/>
      </p:nvGrpSpPr>
      <p:grpSpPr>
        <a:xfrm>
          <a:off x="0" y="0"/>
          <a:ext cx="0" cy="0"/>
          <a:chOff x="0" y="0"/>
          <a:chExt cx="0" cy="0"/>
        </a:xfrm>
      </p:grpSpPr>
      <p:pic>
        <p:nvPicPr>
          <p:cNvPr id="1401" name="Google Shape;1401;p174"/>
          <p:cNvPicPr preferRelativeResize="0"/>
          <p:nvPr/>
        </p:nvPicPr>
        <p:blipFill>
          <a:blip r:embed="rId2">
            <a:alphaModFix/>
          </a:blip>
          <a:stretch>
            <a:fillRect/>
          </a:stretch>
        </p:blipFill>
        <p:spPr>
          <a:xfrm>
            <a:off x="-2" y="0"/>
            <a:ext cx="9143966" cy="5143500"/>
          </a:xfrm>
          <a:prstGeom prst="rect">
            <a:avLst/>
          </a:prstGeom>
          <a:noFill/>
          <a:ln>
            <a:noFill/>
          </a:ln>
        </p:spPr>
      </p:pic>
      <p:pic>
        <p:nvPicPr>
          <p:cNvPr id="1402" name="Google Shape;1402;p174"/>
          <p:cNvPicPr preferRelativeResize="0"/>
          <p:nvPr/>
        </p:nvPicPr>
        <p:blipFill rotWithShape="1">
          <a:blip r:embed="rId3">
            <a:alphaModFix/>
          </a:blip>
          <a:srcRect b="0" l="0" r="0" t="0"/>
          <a:stretch/>
        </p:blipFill>
        <p:spPr>
          <a:xfrm>
            <a:off x="8325497" y="4608995"/>
            <a:ext cx="549012" cy="345912"/>
          </a:xfrm>
          <a:prstGeom prst="rect">
            <a:avLst/>
          </a:prstGeom>
          <a:noFill/>
          <a:ln>
            <a:noFill/>
          </a:ln>
        </p:spPr>
      </p:pic>
      <p:sp>
        <p:nvSpPr>
          <p:cNvPr id="1403" name="Google Shape;1403;p174"/>
          <p:cNvSpPr txBox="1"/>
          <p:nvPr/>
        </p:nvSpPr>
        <p:spPr>
          <a:xfrm>
            <a:off x="159540" y="4781951"/>
            <a:ext cx="12861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fld id="{00000000-1234-1234-1234-123412341234}" type="slidenum">
              <a:rPr b="0" i="0" lang="en" sz="900" u="none" cap="none" strike="noStrike">
                <a:solidFill>
                  <a:srgbClr val="A2A1A2"/>
                </a:solidFill>
                <a:latin typeface="Century Gothic"/>
                <a:ea typeface="Century Gothic"/>
                <a:cs typeface="Century Gothic"/>
                <a:sym typeface="Century Gothic"/>
              </a:rPr>
              <a:t>‹#›</a:t>
            </a:fld>
            <a:endParaRPr b="0" i="0" sz="900" u="none" cap="none" strike="noStrike">
              <a:solidFill>
                <a:srgbClr val="A2A1A2"/>
              </a:solidFill>
              <a:latin typeface="Century Gothic"/>
              <a:ea typeface="Century Gothic"/>
              <a:cs typeface="Century Gothic"/>
              <a:sym typeface="Century Gothic"/>
            </a:endParaRPr>
          </a:p>
        </p:txBody>
      </p:sp>
      <p:sp>
        <p:nvSpPr>
          <p:cNvPr id="1404" name="Google Shape;1404;p174"/>
          <p:cNvSpPr txBox="1"/>
          <p:nvPr>
            <p:ph type="ctrTitle"/>
          </p:nvPr>
        </p:nvSpPr>
        <p:spPr>
          <a:xfrm>
            <a:off x="337978" y="148331"/>
            <a:ext cx="6178800" cy="879000"/>
          </a:xfrm>
          <a:prstGeom prst="rect">
            <a:avLst/>
          </a:prstGeom>
          <a:noFill/>
          <a:ln>
            <a:noFill/>
          </a:ln>
        </p:spPr>
        <p:txBody>
          <a:bodyPr anchorCtr="0" anchor="b" bIns="34275" lIns="68575" spcFirstLastPara="1" rIns="68575" wrap="square" tIns="34275">
            <a:noAutofit/>
          </a:bodyPr>
          <a:lstStyle>
            <a:lvl1pPr lvl="0" marR="0" algn="l">
              <a:lnSpc>
                <a:spcPct val="90000"/>
              </a:lnSpc>
              <a:spcBef>
                <a:spcPts val="0"/>
              </a:spcBef>
              <a:spcAft>
                <a:spcPts val="0"/>
              </a:spcAft>
              <a:buClr>
                <a:srgbClr val="FB3254"/>
              </a:buClr>
              <a:buSzPts val="2600"/>
              <a:buFont typeface="Verdana"/>
              <a:buNone/>
              <a:defRPr b="0" i="0" sz="2600" u="none" cap="none" strike="noStrike">
                <a:solidFill>
                  <a:srgbClr val="FB3254"/>
                </a:solidFill>
                <a:latin typeface="Verdana"/>
                <a:ea typeface="Verdana"/>
                <a:cs typeface="Verdana"/>
                <a:sym typeface="Verdana"/>
              </a:defRPr>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1405" name="Google Shape;1405;p174"/>
          <p:cNvSpPr txBox="1"/>
          <p:nvPr>
            <p:ph idx="1" type="body"/>
          </p:nvPr>
        </p:nvSpPr>
        <p:spPr>
          <a:xfrm>
            <a:off x="345199" y="1235288"/>
            <a:ext cx="3690900" cy="2440800"/>
          </a:xfrm>
          <a:prstGeom prst="rect">
            <a:avLst/>
          </a:prstGeom>
          <a:noFill/>
          <a:ln>
            <a:noFill/>
          </a:ln>
        </p:spPr>
        <p:txBody>
          <a:bodyPr anchorCtr="0" anchor="t" bIns="34275" lIns="68575" spcFirstLastPara="1" rIns="68575" wrap="square" tIns="34275">
            <a:noAutofit/>
          </a:bodyPr>
          <a:lstStyle>
            <a:lvl1pPr indent="-317500" lvl="0" marL="457200" marR="0" algn="l">
              <a:lnSpc>
                <a:spcPct val="150000"/>
              </a:lnSpc>
              <a:spcBef>
                <a:spcPts val="800"/>
              </a:spcBef>
              <a:spcAft>
                <a:spcPts val="0"/>
              </a:spcAft>
              <a:buClr>
                <a:schemeClr val="accent4"/>
              </a:buClr>
              <a:buSzPts val="1400"/>
              <a:buChar char="•"/>
              <a:defRPr i="0" sz="1400" u="none" cap="none" strike="noStrike">
                <a:solidFill>
                  <a:srgbClr val="A2A1A2"/>
                </a:solidFill>
              </a:defRPr>
            </a:lvl1pPr>
            <a:lvl2pPr indent="-298450" lvl="1" marL="914400" marR="0" algn="l">
              <a:lnSpc>
                <a:spcPct val="150000"/>
              </a:lnSpc>
              <a:spcBef>
                <a:spcPts val="400"/>
              </a:spcBef>
              <a:spcAft>
                <a:spcPts val="0"/>
              </a:spcAft>
              <a:buClr>
                <a:schemeClr val="accent4"/>
              </a:buClr>
              <a:buSzPts val="1100"/>
              <a:buChar char="•"/>
              <a:defRPr i="0" sz="1100" u="none" cap="none" strike="noStrike">
                <a:solidFill>
                  <a:srgbClr val="A2A1A2"/>
                </a:solidFill>
              </a:defRPr>
            </a:lvl2pPr>
            <a:lvl3pPr indent="-298450" lvl="2" marL="1371600" marR="0" algn="l">
              <a:lnSpc>
                <a:spcPct val="150000"/>
              </a:lnSpc>
              <a:spcBef>
                <a:spcPts val="400"/>
              </a:spcBef>
              <a:spcAft>
                <a:spcPts val="0"/>
              </a:spcAft>
              <a:buClr>
                <a:schemeClr val="accent4"/>
              </a:buClr>
              <a:buSzPts val="1100"/>
              <a:buChar char="•"/>
              <a:defRPr i="0" sz="1100" u="none" cap="none" strike="noStrike">
                <a:solidFill>
                  <a:srgbClr val="A2A1A2"/>
                </a:solidFill>
              </a:defRPr>
            </a:lvl3pPr>
            <a:lvl4pPr indent="-298450" lvl="3" marL="1828800" marR="0" algn="l">
              <a:lnSpc>
                <a:spcPct val="150000"/>
              </a:lnSpc>
              <a:spcBef>
                <a:spcPts val="400"/>
              </a:spcBef>
              <a:spcAft>
                <a:spcPts val="0"/>
              </a:spcAft>
              <a:buClr>
                <a:schemeClr val="accent4"/>
              </a:buClr>
              <a:buSzPts val="1100"/>
              <a:buChar char="–"/>
              <a:defRPr i="0" sz="1100" u="none" cap="none" strike="noStrike">
                <a:solidFill>
                  <a:srgbClr val="A2A1A2"/>
                </a:solidFill>
              </a:defRPr>
            </a:lvl4pPr>
            <a:lvl5pPr indent="-298450" lvl="4" marL="2286000" marR="0" algn="l">
              <a:lnSpc>
                <a:spcPct val="150000"/>
              </a:lnSpc>
              <a:spcBef>
                <a:spcPts val="400"/>
              </a:spcBef>
              <a:spcAft>
                <a:spcPts val="0"/>
              </a:spcAft>
              <a:buClr>
                <a:schemeClr val="accent4"/>
              </a:buClr>
              <a:buSzPts val="1100"/>
              <a:buChar char="–"/>
              <a:defRPr i="0" sz="1100" u="none" cap="none" strike="noStrike">
                <a:solidFill>
                  <a:srgbClr val="A2A1A2"/>
                </a:solidFill>
              </a:defRPr>
            </a:lvl5pPr>
            <a:lvl6pPr indent="-317500" lvl="5" marL="2743200" marR="0" algn="l">
              <a:lnSpc>
                <a:spcPct val="90000"/>
              </a:lnSpc>
              <a:spcBef>
                <a:spcPts val="400"/>
              </a:spcBef>
              <a:spcAft>
                <a:spcPts val="0"/>
              </a:spcAft>
              <a:buClr>
                <a:srgbClr val="FB3254"/>
              </a:buClr>
              <a:buSzPts val="1400"/>
              <a:buChar char="•"/>
              <a:defRPr i="0" sz="1400" u="none" cap="none" strike="noStrike">
                <a:solidFill>
                  <a:schemeClr val="dk1"/>
                </a:solidFill>
              </a:defRPr>
            </a:lvl6pPr>
            <a:lvl7pPr indent="-317500" lvl="6" marL="3200400" marR="0" algn="l">
              <a:lnSpc>
                <a:spcPct val="90000"/>
              </a:lnSpc>
              <a:spcBef>
                <a:spcPts val="400"/>
              </a:spcBef>
              <a:spcAft>
                <a:spcPts val="0"/>
              </a:spcAft>
              <a:buClr>
                <a:schemeClr val="accent4"/>
              </a:buClr>
              <a:buSzPts val="1400"/>
              <a:buChar char="•"/>
              <a:defRPr i="0" sz="1400" u="none" cap="none" strike="noStrike">
                <a:solidFill>
                  <a:schemeClr val="dk1"/>
                </a:solidFill>
              </a:defRPr>
            </a:lvl7pPr>
            <a:lvl8pPr indent="-317500" lvl="7" marL="3657600" marR="0" algn="l">
              <a:lnSpc>
                <a:spcPct val="90000"/>
              </a:lnSpc>
              <a:spcBef>
                <a:spcPts val="400"/>
              </a:spcBef>
              <a:spcAft>
                <a:spcPts val="0"/>
              </a:spcAft>
              <a:buClr>
                <a:srgbClr val="FB3254"/>
              </a:buClr>
              <a:buSzPts val="1400"/>
              <a:buChar char="•"/>
              <a:defRPr i="0" sz="1400" u="none" cap="none" strike="noStrike">
                <a:solidFill>
                  <a:schemeClr val="dk1"/>
                </a:solidFill>
              </a:defRPr>
            </a:lvl8pPr>
            <a:lvl9pPr indent="-317500" lvl="8" marL="4114800" marR="0" algn="l">
              <a:lnSpc>
                <a:spcPct val="90000"/>
              </a:lnSpc>
              <a:spcBef>
                <a:spcPts val="400"/>
              </a:spcBef>
              <a:spcAft>
                <a:spcPts val="0"/>
              </a:spcAft>
              <a:buClr>
                <a:srgbClr val="FB3254"/>
              </a:buClr>
              <a:buSzPts val="1400"/>
              <a:buChar char="•"/>
              <a:defRPr i="0" sz="1400" u="none" cap="none" strike="noStrike">
                <a:solidFill>
                  <a:schemeClr val="dk1"/>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2 heart 1">
  <p:cSld name="CUSTOM_1_1_3">
    <p:bg>
      <p:bgPr>
        <a:gradFill>
          <a:gsLst>
            <a:gs pos="0">
              <a:srgbClr val="321559"/>
            </a:gs>
            <a:gs pos="100000">
              <a:srgbClr val="250D45"/>
            </a:gs>
          </a:gsLst>
          <a:lin ang="2698631" scaled="0"/>
        </a:gradFill>
      </p:bgPr>
    </p:bg>
    <p:spTree>
      <p:nvGrpSpPr>
        <p:cNvPr id="1406" name="Shape 1406"/>
        <p:cNvGrpSpPr/>
        <p:nvPr/>
      </p:nvGrpSpPr>
      <p:grpSpPr>
        <a:xfrm>
          <a:off x="0" y="0"/>
          <a:ext cx="0" cy="0"/>
          <a:chOff x="0" y="0"/>
          <a:chExt cx="0" cy="0"/>
        </a:xfrm>
      </p:grpSpPr>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07" name="Shape 1407"/>
        <p:cNvGrpSpPr/>
        <p:nvPr/>
      </p:nvGrpSpPr>
      <p:grpSpPr>
        <a:xfrm>
          <a:off x="0" y="0"/>
          <a:ext cx="0" cy="0"/>
          <a:chOff x="0" y="0"/>
          <a:chExt cx="0" cy="0"/>
        </a:xfrm>
      </p:grpSpPr>
      <p:sp>
        <p:nvSpPr>
          <p:cNvPr id="1408" name="Google Shape;1408;p176"/>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09" name="Google Shape;1409;p17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10" name="Google Shape;1410;p1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1">
  <p:cSld name="TITLE_AND_BODY_1">
    <p:bg>
      <p:bgPr>
        <a:solidFill>
          <a:srgbClr val="3E0075"/>
        </a:solidFill>
      </p:bgPr>
    </p:bg>
    <p:spTree>
      <p:nvGrpSpPr>
        <p:cNvPr id="1411" name="Shape 1411"/>
        <p:cNvGrpSpPr/>
        <p:nvPr/>
      </p:nvGrpSpPr>
      <p:grpSpPr>
        <a:xfrm>
          <a:off x="0" y="0"/>
          <a:ext cx="0" cy="0"/>
          <a:chOff x="0" y="0"/>
          <a:chExt cx="0" cy="0"/>
        </a:xfrm>
      </p:grpSpPr>
      <p:pic>
        <p:nvPicPr>
          <p:cNvPr id="1412" name="Google Shape;1412;p177"/>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1413" name="Google Shape;1413;p177"/>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Photo 2">
  <p:cSld name="CUSTOM_4_1_1">
    <p:bg>
      <p:bgPr>
        <a:solidFill>
          <a:srgbClr val="3E0075"/>
        </a:solidFill>
      </p:bgPr>
    </p:bg>
    <p:spTree>
      <p:nvGrpSpPr>
        <p:cNvPr id="105" name="Shape 105"/>
        <p:cNvGrpSpPr/>
        <p:nvPr/>
      </p:nvGrpSpPr>
      <p:grpSpPr>
        <a:xfrm>
          <a:off x="0" y="0"/>
          <a:ext cx="0" cy="0"/>
          <a:chOff x="0" y="0"/>
          <a:chExt cx="0" cy="0"/>
        </a:xfrm>
      </p:grpSpPr>
      <p:sp>
        <p:nvSpPr>
          <p:cNvPr id="106" name="Google Shape;106;p20"/>
          <p:cNvSpPr/>
          <p:nvPr/>
        </p:nvSpPr>
        <p:spPr>
          <a:xfrm>
            <a:off x="0" y="-37075"/>
            <a:ext cx="9144000" cy="304800"/>
          </a:xfrm>
          <a:prstGeom prst="rect">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p20"/>
          <p:cNvPicPr preferRelativeResize="0"/>
          <p:nvPr/>
        </p:nvPicPr>
        <p:blipFill>
          <a:blip r:embed="rId2">
            <a:alphaModFix/>
          </a:blip>
          <a:stretch>
            <a:fillRect/>
          </a:stretch>
        </p:blipFill>
        <p:spPr>
          <a:xfrm>
            <a:off x="0" y="228625"/>
            <a:ext cx="9144003" cy="5143501"/>
          </a:xfrm>
          <a:prstGeom prst="rect">
            <a:avLst/>
          </a:prstGeom>
          <a:noFill/>
          <a:ln>
            <a:noFill/>
          </a:ln>
        </p:spPr>
      </p:pic>
      <p:grpSp>
        <p:nvGrpSpPr>
          <p:cNvPr id="108" name="Google Shape;108;p20"/>
          <p:cNvGrpSpPr/>
          <p:nvPr/>
        </p:nvGrpSpPr>
        <p:grpSpPr>
          <a:xfrm>
            <a:off x="-350" y="1582693"/>
            <a:ext cx="9143862" cy="2727795"/>
            <a:chOff x="-350" y="1582693"/>
            <a:chExt cx="9143862" cy="2727795"/>
          </a:xfrm>
        </p:grpSpPr>
        <p:sp>
          <p:nvSpPr>
            <p:cNvPr id="109" name="Google Shape;109;p20"/>
            <p:cNvSpPr/>
            <p:nvPr/>
          </p:nvSpPr>
          <p:spPr>
            <a:xfrm>
              <a:off x="-350" y="2247659"/>
              <a:ext cx="9143862" cy="1858870"/>
            </a:xfrm>
            <a:custGeom>
              <a:rect b="b" l="l" r="r" t="t"/>
              <a:pathLst>
                <a:path extrusionOk="0" h="66406" w="326654">
                  <a:moveTo>
                    <a:pt x="326654" y="8770"/>
                  </a:moveTo>
                  <a:cubicBezTo>
                    <a:pt x="318819" y="7327"/>
                    <a:pt x="295833" y="353"/>
                    <a:pt x="279642" y="111"/>
                  </a:cubicBezTo>
                  <a:cubicBezTo>
                    <a:pt x="263451" y="-130"/>
                    <a:pt x="250119" y="-680"/>
                    <a:pt x="229506" y="7321"/>
                  </a:cubicBezTo>
                  <a:cubicBezTo>
                    <a:pt x="208893" y="15322"/>
                    <a:pt x="177447" y="38480"/>
                    <a:pt x="155966" y="48116"/>
                  </a:cubicBezTo>
                  <a:cubicBezTo>
                    <a:pt x="134486" y="57752"/>
                    <a:pt x="119028" y="62674"/>
                    <a:pt x="100623" y="65136"/>
                  </a:cubicBezTo>
                  <a:cubicBezTo>
                    <a:pt x="82218" y="67599"/>
                    <a:pt x="62309" y="66283"/>
                    <a:pt x="45538" y="62891"/>
                  </a:cubicBezTo>
                  <a:cubicBezTo>
                    <a:pt x="28768" y="59499"/>
                    <a:pt x="7590" y="47801"/>
                    <a:pt x="0" y="44783"/>
                  </a:cubicBezTo>
                </a:path>
              </a:pathLst>
            </a:custGeom>
            <a:noFill/>
            <a:ln cap="flat" cmpd="sng" w="9525">
              <a:solidFill>
                <a:schemeClr val="lt1"/>
              </a:solidFill>
              <a:prstDash val="solid"/>
              <a:round/>
              <a:headEnd len="med" w="med" type="none"/>
              <a:tailEnd len="med" w="med" type="none"/>
            </a:ln>
          </p:spPr>
        </p:sp>
        <p:sp>
          <p:nvSpPr>
            <p:cNvPr id="110" name="Google Shape;110;p20"/>
            <p:cNvSpPr/>
            <p:nvPr/>
          </p:nvSpPr>
          <p:spPr>
            <a:xfrm rot="10800000">
              <a:off x="1353005" y="3905598"/>
              <a:ext cx="320100" cy="320100"/>
            </a:xfrm>
            <a:prstGeom prst="ellipse">
              <a:avLst/>
            </a:prstGeom>
            <a:solidFill>
              <a:srgbClr val="FF2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 name="Google Shape;111;p20"/>
            <p:cNvSpPr/>
            <p:nvPr/>
          </p:nvSpPr>
          <p:spPr>
            <a:xfrm rot="10800000">
              <a:off x="693769" y="3763526"/>
              <a:ext cx="181200" cy="1812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2" name="Google Shape;112;p20"/>
            <p:cNvSpPr/>
            <p:nvPr/>
          </p:nvSpPr>
          <p:spPr>
            <a:xfrm rot="10800000">
              <a:off x="4111868" y="3291463"/>
              <a:ext cx="594300" cy="594300"/>
            </a:xfrm>
            <a:prstGeom prst="ellipse">
              <a:avLst/>
            </a:prstGeom>
            <a:noFill/>
            <a:ln cap="flat" cmpd="sng" w="19050">
              <a:solidFill>
                <a:srgbClr val="9069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 name="Google Shape;113;p20"/>
            <p:cNvSpPr/>
            <p:nvPr/>
          </p:nvSpPr>
          <p:spPr>
            <a:xfrm rot="10800000">
              <a:off x="3959710" y="3568981"/>
              <a:ext cx="285000" cy="2856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4" name="Google Shape;114;p20"/>
            <p:cNvSpPr/>
            <p:nvPr/>
          </p:nvSpPr>
          <p:spPr>
            <a:xfrm rot="10800000">
              <a:off x="1562332" y="3853288"/>
              <a:ext cx="457200" cy="457200"/>
            </a:xfrm>
            <a:prstGeom prst="ellipse">
              <a:avLst/>
            </a:prstGeom>
            <a:noFill/>
            <a:ln cap="flat" cmpd="sng" w="19050">
              <a:solidFill>
                <a:srgbClr val="9069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5" name="Google Shape;115;p20"/>
            <p:cNvSpPr/>
            <p:nvPr/>
          </p:nvSpPr>
          <p:spPr>
            <a:xfrm rot="10800000">
              <a:off x="1260721" y="3944730"/>
              <a:ext cx="164700" cy="164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p:nvPr/>
          </p:nvSpPr>
          <p:spPr>
            <a:xfrm rot="10800000">
              <a:off x="457051" y="3659724"/>
              <a:ext cx="228600" cy="228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7" name="Google Shape;117;p20"/>
            <p:cNvSpPr/>
            <p:nvPr/>
          </p:nvSpPr>
          <p:spPr>
            <a:xfrm rot="10800000">
              <a:off x="618071" y="3748785"/>
              <a:ext cx="137100" cy="137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rot="10800000">
              <a:off x="1948201" y="3975712"/>
              <a:ext cx="228600" cy="2286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9" name="Google Shape;119;p20"/>
            <p:cNvSpPr/>
            <p:nvPr/>
          </p:nvSpPr>
          <p:spPr>
            <a:xfrm rot="10800000">
              <a:off x="5864943" y="2146418"/>
              <a:ext cx="777300" cy="7773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FF2370"/>
                </a:solidFill>
              </a:endParaRPr>
            </a:p>
          </p:txBody>
        </p:sp>
        <p:sp>
          <p:nvSpPr>
            <p:cNvPr id="120" name="Google Shape;120;p20"/>
            <p:cNvSpPr/>
            <p:nvPr/>
          </p:nvSpPr>
          <p:spPr>
            <a:xfrm rot="10800000">
              <a:off x="4572884" y="3153835"/>
              <a:ext cx="457200" cy="457200"/>
            </a:xfrm>
            <a:prstGeom prst="ellipse">
              <a:avLst/>
            </a:prstGeom>
            <a:solidFill>
              <a:srgbClr val="FF2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1" name="Google Shape;121;p20"/>
            <p:cNvSpPr/>
            <p:nvPr/>
          </p:nvSpPr>
          <p:spPr>
            <a:xfrm rot="10800000">
              <a:off x="4938536" y="3107458"/>
              <a:ext cx="238500" cy="238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rot="10800000">
              <a:off x="6503472" y="2071144"/>
              <a:ext cx="548700" cy="548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rot="10800000">
              <a:off x="6955189" y="1582693"/>
              <a:ext cx="1371600" cy="1371600"/>
            </a:xfrm>
            <a:prstGeom prst="ellipse">
              <a:avLst/>
            </a:prstGeom>
            <a:noFill/>
            <a:ln cap="flat" cmpd="sng" w="19050">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4" name="Google Shape;124;p20"/>
            <p:cNvSpPr/>
            <p:nvPr/>
          </p:nvSpPr>
          <p:spPr>
            <a:xfrm rot="10800000">
              <a:off x="8246756" y="2002812"/>
              <a:ext cx="685800" cy="685800"/>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125" name="Google Shape;125;p20"/>
          <p:cNvPicPr preferRelativeResize="0"/>
          <p:nvPr/>
        </p:nvPicPr>
        <p:blipFill rotWithShape="1">
          <a:blip r:embed="rId2">
            <a:alphaModFix/>
          </a:blip>
          <a:srcRect b="0" l="0" r="49989" t="0"/>
          <a:stretch/>
        </p:blipFill>
        <p:spPr>
          <a:xfrm>
            <a:off x="0" y="206450"/>
            <a:ext cx="4573573" cy="5143524"/>
          </a:xfrm>
          <a:prstGeom prst="rect">
            <a:avLst/>
          </a:prstGeom>
          <a:noFill/>
          <a:ln>
            <a:noFill/>
          </a:ln>
        </p:spPr>
      </p:pic>
      <p:pic>
        <p:nvPicPr>
          <p:cNvPr id="126" name="Google Shape;126;p20"/>
          <p:cNvPicPr preferRelativeResize="0"/>
          <p:nvPr/>
        </p:nvPicPr>
        <p:blipFill>
          <a:blip r:embed="rId3">
            <a:alphaModFix/>
          </a:blip>
          <a:stretch>
            <a:fillRect/>
          </a:stretch>
        </p:blipFill>
        <p:spPr>
          <a:xfrm>
            <a:off x="7570294" y="236312"/>
            <a:ext cx="1287071" cy="652876"/>
          </a:xfrm>
          <a:prstGeom prst="rect">
            <a:avLst/>
          </a:prstGeom>
          <a:noFill/>
          <a:ln>
            <a:noFill/>
          </a:ln>
        </p:spPr>
      </p:pic>
      <p:sp>
        <p:nvSpPr>
          <p:cNvPr id="127" name="Google Shape;127;p20"/>
          <p:cNvSpPr txBox="1"/>
          <p:nvPr>
            <p:ph type="title"/>
          </p:nvPr>
        </p:nvSpPr>
        <p:spPr>
          <a:xfrm>
            <a:off x="458075" y="837905"/>
            <a:ext cx="43434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128" name="Google Shape;128;p20"/>
          <p:cNvSpPr txBox="1"/>
          <p:nvPr>
            <p:ph idx="1" type="subTitle"/>
          </p:nvPr>
        </p:nvSpPr>
        <p:spPr>
          <a:xfrm>
            <a:off x="6857500" y="4572023"/>
            <a:ext cx="1828800" cy="1731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1000"/>
              <a:buNone/>
              <a:defRPr b="0" sz="1000">
                <a:solidFill>
                  <a:schemeClr val="lt1"/>
                </a:solidFill>
              </a:defRPr>
            </a:lvl1pPr>
            <a:lvl2pPr lvl="1"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29" name="Google Shape;129;p20"/>
          <p:cNvSpPr txBox="1"/>
          <p:nvPr>
            <p:ph idx="2" type="subTitle"/>
          </p:nvPr>
        </p:nvSpPr>
        <p:spPr>
          <a:xfrm>
            <a:off x="458072" y="2057089"/>
            <a:ext cx="4114800" cy="2742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2 Speakers">
  <p:cSld name="CUSTOM_4_1_1_1">
    <p:bg>
      <p:bgPr>
        <a:solidFill>
          <a:srgbClr val="8039DF"/>
        </a:solidFill>
      </p:bgPr>
    </p:bg>
    <p:spTree>
      <p:nvGrpSpPr>
        <p:cNvPr id="130" name="Shape 130"/>
        <p:cNvGrpSpPr/>
        <p:nvPr/>
      </p:nvGrpSpPr>
      <p:grpSpPr>
        <a:xfrm>
          <a:off x="0" y="0"/>
          <a:ext cx="0" cy="0"/>
          <a:chOff x="0" y="0"/>
          <a:chExt cx="0" cy="0"/>
        </a:xfrm>
      </p:grpSpPr>
      <p:pic>
        <p:nvPicPr>
          <p:cNvPr id="131" name="Google Shape;131;p21"/>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sp>
        <p:nvSpPr>
          <p:cNvPr id="132" name="Google Shape;132;p21"/>
          <p:cNvSpPr/>
          <p:nvPr/>
        </p:nvSpPr>
        <p:spPr>
          <a:xfrm>
            <a:off x="5867382" y="1200153"/>
            <a:ext cx="1371600" cy="13716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p:nvPr/>
        </p:nvSpPr>
        <p:spPr>
          <a:xfrm>
            <a:off x="1905005" y="1200151"/>
            <a:ext cx="1371600" cy="13716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p:nvPr>
            <p:ph idx="2" type="pic"/>
          </p:nvPr>
        </p:nvSpPr>
        <p:spPr>
          <a:xfrm>
            <a:off x="1905000" y="1200150"/>
            <a:ext cx="1371600" cy="1371600"/>
          </a:xfrm>
          <a:prstGeom prst="ellipse">
            <a:avLst/>
          </a:prstGeom>
          <a:noFill/>
          <a:ln>
            <a:noFill/>
          </a:ln>
        </p:spPr>
      </p:sp>
      <p:sp>
        <p:nvSpPr>
          <p:cNvPr id="135" name="Google Shape;135;p21"/>
          <p:cNvSpPr/>
          <p:nvPr>
            <p:ph idx="3" type="pic"/>
          </p:nvPr>
        </p:nvSpPr>
        <p:spPr>
          <a:xfrm>
            <a:off x="5867375" y="1200150"/>
            <a:ext cx="1371600" cy="1371600"/>
          </a:xfrm>
          <a:prstGeom prst="ellipse">
            <a:avLst/>
          </a:prstGeom>
          <a:noFill/>
          <a:ln>
            <a:noFill/>
          </a:ln>
        </p:spPr>
      </p:sp>
      <p:pic>
        <p:nvPicPr>
          <p:cNvPr id="136" name="Google Shape;136;p21"/>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37" name="Google Shape;137;p21"/>
          <p:cNvSpPr txBox="1"/>
          <p:nvPr>
            <p:ph idx="1" type="subTitle"/>
          </p:nvPr>
        </p:nvSpPr>
        <p:spPr>
          <a:xfrm>
            <a:off x="1447800" y="3409400"/>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138" name="Google Shape;138;p21"/>
          <p:cNvSpPr txBox="1"/>
          <p:nvPr>
            <p:ph idx="4" type="subTitle"/>
          </p:nvPr>
        </p:nvSpPr>
        <p:spPr>
          <a:xfrm>
            <a:off x="5410175" y="3409400"/>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139" name="Google Shape;139;p21"/>
          <p:cNvSpPr txBox="1"/>
          <p:nvPr>
            <p:ph idx="5" type="subTitle"/>
          </p:nvPr>
        </p:nvSpPr>
        <p:spPr>
          <a:xfrm>
            <a:off x="14478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40" name="Google Shape;140;p21"/>
          <p:cNvSpPr txBox="1"/>
          <p:nvPr>
            <p:ph idx="6" type="subTitle"/>
          </p:nvPr>
        </p:nvSpPr>
        <p:spPr>
          <a:xfrm>
            <a:off x="5410175"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3 Speakers">
  <p:cSld name="CUSTOM_4_1_1_1_2">
    <p:bg>
      <p:bgPr>
        <a:solidFill>
          <a:srgbClr val="8039DF"/>
        </a:solidFill>
      </p:bgPr>
    </p:bg>
    <p:spTree>
      <p:nvGrpSpPr>
        <p:cNvPr id="141" name="Shape 141"/>
        <p:cNvGrpSpPr/>
        <p:nvPr/>
      </p:nvGrpSpPr>
      <p:grpSpPr>
        <a:xfrm>
          <a:off x="0" y="0"/>
          <a:ext cx="0" cy="0"/>
          <a:chOff x="0" y="0"/>
          <a:chExt cx="0" cy="0"/>
        </a:xfrm>
      </p:grpSpPr>
      <p:pic>
        <p:nvPicPr>
          <p:cNvPr id="142" name="Google Shape;142;p22"/>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pic>
        <p:nvPicPr>
          <p:cNvPr id="143" name="Google Shape;143;p22"/>
          <p:cNvPicPr preferRelativeResize="0"/>
          <p:nvPr/>
        </p:nvPicPr>
        <p:blipFill>
          <a:blip r:embed="rId3">
            <a:alphaModFix/>
          </a:blip>
          <a:stretch>
            <a:fillRect/>
          </a:stretch>
        </p:blipFill>
        <p:spPr>
          <a:xfrm>
            <a:off x="8326821" y="357825"/>
            <a:ext cx="411480" cy="411480"/>
          </a:xfrm>
          <a:prstGeom prst="rect">
            <a:avLst/>
          </a:prstGeom>
          <a:noFill/>
          <a:ln>
            <a:noFill/>
          </a:ln>
        </p:spPr>
      </p:pic>
      <p:pic>
        <p:nvPicPr>
          <p:cNvPr id="144" name="Google Shape;144;p2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45" name="Google Shape;145;p22"/>
          <p:cNvSpPr/>
          <p:nvPr/>
        </p:nvSpPr>
        <p:spPr>
          <a:xfrm>
            <a:off x="1066805" y="1200151"/>
            <a:ext cx="1371600" cy="13716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3886200" y="1200153"/>
            <a:ext cx="1371600" cy="13716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6705607" y="1200150"/>
            <a:ext cx="1371600" cy="1371600"/>
          </a:xfrm>
          <a:prstGeom prst="ellipse">
            <a:avLst/>
          </a:prstGeom>
          <a:solidFill>
            <a:srgbClr val="FFE03F"/>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txBox="1"/>
          <p:nvPr>
            <p:ph idx="1" type="subTitle"/>
          </p:nvPr>
        </p:nvSpPr>
        <p:spPr>
          <a:xfrm>
            <a:off x="6096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49" name="Google Shape;149;p22"/>
          <p:cNvSpPr txBox="1"/>
          <p:nvPr>
            <p:ph idx="2" type="subTitle"/>
          </p:nvPr>
        </p:nvSpPr>
        <p:spPr>
          <a:xfrm>
            <a:off x="609600" y="3394005"/>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150" name="Google Shape;150;p22"/>
          <p:cNvSpPr txBox="1"/>
          <p:nvPr>
            <p:ph idx="3" type="subTitle"/>
          </p:nvPr>
        </p:nvSpPr>
        <p:spPr>
          <a:xfrm>
            <a:off x="34290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51" name="Google Shape;151;p22"/>
          <p:cNvSpPr txBox="1"/>
          <p:nvPr>
            <p:ph idx="4" type="subTitle"/>
          </p:nvPr>
        </p:nvSpPr>
        <p:spPr>
          <a:xfrm>
            <a:off x="3429000" y="3394005"/>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152" name="Google Shape;152;p22"/>
          <p:cNvSpPr txBox="1"/>
          <p:nvPr>
            <p:ph idx="5" type="subTitle"/>
          </p:nvPr>
        </p:nvSpPr>
        <p:spPr>
          <a:xfrm>
            <a:off x="6248400" y="2724154"/>
            <a:ext cx="22860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153" name="Google Shape;153;p22"/>
          <p:cNvSpPr txBox="1"/>
          <p:nvPr>
            <p:ph idx="6" type="subTitle"/>
          </p:nvPr>
        </p:nvSpPr>
        <p:spPr>
          <a:xfrm>
            <a:off x="6248400" y="3394005"/>
            <a:ext cx="2286000" cy="457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None/>
              <a:defRPr b="0" sz="1200">
                <a:solidFill>
                  <a:schemeClr val="lt1"/>
                </a:solidFill>
              </a:defRPr>
            </a:lvl1pPr>
            <a:lvl2pPr lvl="1"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200"/>
              <a:buFont typeface="Helvetica Neue"/>
              <a:buNone/>
              <a:defRPr sz="1200">
                <a:solidFill>
                  <a:schemeClr val="lt1"/>
                </a:solidFill>
                <a:latin typeface="Helvetica Neue"/>
                <a:ea typeface="Helvetica Neue"/>
                <a:cs typeface="Helvetica Neue"/>
                <a:sym typeface="Helvetica Neue"/>
              </a:defRPr>
            </a:lvl9pPr>
          </a:lstStyle>
          <a:p/>
        </p:txBody>
      </p:sp>
      <p:sp>
        <p:nvSpPr>
          <p:cNvPr id="154" name="Google Shape;154;p22"/>
          <p:cNvSpPr/>
          <p:nvPr>
            <p:ph idx="7" type="pic"/>
          </p:nvPr>
        </p:nvSpPr>
        <p:spPr>
          <a:xfrm>
            <a:off x="1066800" y="1200150"/>
            <a:ext cx="1371600" cy="1371600"/>
          </a:xfrm>
          <a:prstGeom prst="ellipse">
            <a:avLst/>
          </a:prstGeom>
          <a:noFill/>
          <a:ln>
            <a:noFill/>
          </a:ln>
        </p:spPr>
      </p:sp>
      <p:sp>
        <p:nvSpPr>
          <p:cNvPr id="155" name="Google Shape;155;p22"/>
          <p:cNvSpPr/>
          <p:nvPr>
            <p:ph idx="8" type="pic"/>
          </p:nvPr>
        </p:nvSpPr>
        <p:spPr>
          <a:xfrm>
            <a:off x="3886200" y="1200150"/>
            <a:ext cx="1371600" cy="1371600"/>
          </a:xfrm>
          <a:prstGeom prst="ellipse">
            <a:avLst/>
          </a:prstGeom>
          <a:noFill/>
          <a:ln>
            <a:noFill/>
          </a:ln>
        </p:spPr>
      </p:sp>
      <p:sp>
        <p:nvSpPr>
          <p:cNvPr id="156" name="Google Shape;156;p22"/>
          <p:cNvSpPr/>
          <p:nvPr>
            <p:ph idx="9" type="pic"/>
          </p:nvPr>
        </p:nvSpPr>
        <p:spPr>
          <a:xfrm>
            <a:off x="6705600" y="1200150"/>
            <a:ext cx="1371600" cy="13716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4 Speakers">
  <p:cSld name="CUSTOM_4_1_1_1_2_1">
    <p:bg>
      <p:bgPr>
        <a:solidFill>
          <a:srgbClr val="8039DF"/>
        </a:solidFill>
      </p:bgPr>
    </p:bg>
    <p:spTree>
      <p:nvGrpSpPr>
        <p:cNvPr id="157" name="Shape 157"/>
        <p:cNvGrpSpPr/>
        <p:nvPr/>
      </p:nvGrpSpPr>
      <p:grpSpPr>
        <a:xfrm>
          <a:off x="0" y="0"/>
          <a:ext cx="0" cy="0"/>
          <a:chOff x="0" y="0"/>
          <a:chExt cx="0" cy="0"/>
        </a:xfrm>
      </p:grpSpPr>
      <p:pic>
        <p:nvPicPr>
          <p:cNvPr id="158" name="Google Shape;158;p23"/>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sp>
        <p:nvSpPr>
          <p:cNvPr id="159" name="Google Shape;159;p23"/>
          <p:cNvSpPr/>
          <p:nvPr/>
        </p:nvSpPr>
        <p:spPr>
          <a:xfrm>
            <a:off x="5105425" y="1314453"/>
            <a:ext cx="1143000" cy="1143000"/>
          </a:xfrm>
          <a:prstGeom prst="ellipse">
            <a:avLst/>
          </a:prstGeom>
          <a:solidFill>
            <a:srgbClr val="3CAFF2"/>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23"/>
          <p:cNvPicPr preferRelativeResize="0"/>
          <p:nvPr/>
        </p:nvPicPr>
        <p:blipFill>
          <a:blip r:embed="rId3">
            <a:alphaModFix/>
          </a:blip>
          <a:stretch>
            <a:fillRect/>
          </a:stretch>
        </p:blipFill>
        <p:spPr>
          <a:xfrm>
            <a:off x="8326821" y="357825"/>
            <a:ext cx="411480" cy="411480"/>
          </a:xfrm>
          <a:prstGeom prst="rect">
            <a:avLst/>
          </a:prstGeom>
          <a:noFill/>
          <a:ln>
            <a:noFill/>
          </a:ln>
        </p:spPr>
      </p:pic>
      <p:pic>
        <p:nvPicPr>
          <p:cNvPr id="161" name="Google Shape;161;p23"/>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62" name="Google Shape;162;p23"/>
          <p:cNvSpPr/>
          <p:nvPr/>
        </p:nvSpPr>
        <p:spPr>
          <a:xfrm>
            <a:off x="723903" y="1314451"/>
            <a:ext cx="1143000" cy="11430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a:off x="2895600" y="1314453"/>
            <a:ext cx="1143000" cy="11430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a:off x="7277107" y="1314450"/>
            <a:ext cx="1143000" cy="1143000"/>
          </a:xfrm>
          <a:prstGeom prst="ellipse">
            <a:avLst/>
          </a:prstGeom>
          <a:solidFill>
            <a:srgbClr val="FFE03F"/>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txBox="1"/>
          <p:nvPr>
            <p:ph idx="1" type="subTitle"/>
          </p:nvPr>
        </p:nvSpPr>
        <p:spPr>
          <a:xfrm>
            <a:off x="381000"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66" name="Google Shape;166;p23"/>
          <p:cNvSpPr txBox="1"/>
          <p:nvPr>
            <p:ph idx="2" type="subTitle"/>
          </p:nvPr>
        </p:nvSpPr>
        <p:spPr>
          <a:xfrm>
            <a:off x="381000" y="3283862"/>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67" name="Google Shape;167;p23"/>
          <p:cNvSpPr txBox="1"/>
          <p:nvPr>
            <p:ph idx="3" type="subTitle"/>
          </p:nvPr>
        </p:nvSpPr>
        <p:spPr>
          <a:xfrm>
            <a:off x="2552700"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68" name="Google Shape;168;p23"/>
          <p:cNvSpPr txBox="1"/>
          <p:nvPr>
            <p:ph idx="4" type="subTitle"/>
          </p:nvPr>
        </p:nvSpPr>
        <p:spPr>
          <a:xfrm>
            <a:off x="2552700" y="3283936"/>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69" name="Google Shape;169;p23"/>
          <p:cNvSpPr txBox="1"/>
          <p:nvPr>
            <p:ph idx="5" type="subTitle"/>
          </p:nvPr>
        </p:nvSpPr>
        <p:spPr>
          <a:xfrm>
            <a:off x="4762525"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70" name="Google Shape;170;p23"/>
          <p:cNvSpPr txBox="1"/>
          <p:nvPr>
            <p:ph idx="6" type="subTitle"/>
          </p:nvPr>
        </p:nvSpPr>
        <p:spPr>
          <a:xfrm>
            <a:off x="4762525" y="3283936"/>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71" name="Google Shape;171;p23"/>
          <p:cNvSpPr/>
          <p:nvPr>
            <p:ph idx="7" type="pic"/>
          </p:nvPr>
        </p:nvSpPr>
        <p:spPr>
          <a:xfrm>
            <a:off x="723900" y="1308113"/>
            <a:ext cx="1143000" cy="1143000"/>
          </a:xfrm>
          <a:prstGeom prst="ellipse">
            <a:avLst/>
          </a:prstGeom>
          <a:noFill/>
          <a:ln>
            <a:noFill/>
          </a:ln>
        </p:spPr>
      </p:sp>
      <p:sp>
        <p:nvSpPr>
          <p:cNvPr id="172" name="Google Shape;172;p23"/>
          <p:cNvSpPr/>
          <p:nvPr>
            <p:ph idx="8" type="pic"/>
          </p:nvPr>
        </p:nvSpPr>
        <p:spPr>
          <a:xfrm>
            <a:off x="2895600" y="1314453"/>
            <a:ext cx="1143000" cy="1143000"/>
          </a:xfrm>
          <a:prstGeom prst="ellipse">
            <a:avLst/>
          </a:prstGeom>
          <a:noFill/>
          <a:ln>
            <a:noFill/>
          </a:ln>
        </p:spPr>
      </p:sp>
      <p:sp>
        <p:nvSpPr>
          <p:cNvPr id="173" name="Google Shape;173;p23"/>
          <p:cNvSpPr/>
          <p:nvPr>
            <p:ph idx="9" type="pic"/>
          </p:nvPr>
        </p:nvSpPr>
        <p:spPr>
          <a:xfrm>
            <a:off x="5105425" y="1308113"/>
            <a:ext cx="1143000" cy="1143000"/>
          </a:xfrm>
          <a:prstGeom prst="ellipse">
            <a:avLst/>
          </a:prstGeom>
          <a:noFill/>
          <a:ln>
            <a:noFill/>
          </a:ln>
        </p:spPr>
      </p:sp>
      <p:sp>
        <p:nvSpPr>
          <p:cNvPr id="174" name="Google Shape;174;p23"/>
          <p:cNvSpPr/>
          <p:nvPr>
            <p:ph idx="13" type="pic"/>
          </p:nvPr>
        </p:nvSpPr>
        <p:spPr>
          <a:xfrm>
            <a:off x="7277100" y="1308113"/>
            <a:ext cx="1143000" cy="1143000"/>
          </a:xfrm>
          <a:prstGeom prst="ellipse">
            <a:avLst/>
          </a:prstGeom>
          <a:noFill/>
          <a:ln>
            <a:noFill/>
          </a:ln>
        </p:spPr>
      </p:sp>
      <p:sp>
        <p:nvSpPr>
          <p:cNvPr id="175" name="Google Shape;175;p23"/>
          <p:cNvSpPr txBox="1"/>
          <p:nvPr>
            <p:ph idx="14" type="subTitle"/>
          </p:nvPr>
        </p:nvSpPr>
        <p:spPr>
          <a:xfrm>
            <a:off x="6934200" y="2609854"/>
            <a:ext cx="18288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76" name="Google Shape;176;p23"/>
          <p:cNvSpPr txBox="1"/>
          <p:nvPr>
            <p:ph idx="15" type="subTitle"/>
          </p:nvPr>
        </p:nvSpPr>
        <p:spPr>
          <a:xfrm>
            <a:off x="6934200" y="3283936"/>
            <a:ext cx="18288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 5 Speakers">
  <p:cSld name="CUSTOM_4_1_1_1_1">
    <p:bg>
      <p:bgPr>
        <a:solidFill>
          <a:srgbClr val="8039DF"/>
        </a:solidFill>
      </p:bgPr>
    </p:bg>
    <p:spTree>
      <p:nvGrpSpPr>
        <p:cNvPr id="177" name="Shape 177"/>
        <p:cNvGrpSpPr/>
        <p:nvPr/>
      </p:nvGrpSpPr>
      <p:grpSpPr>
        <a:xfrm>
          <a:off x="0" y="0"/>
          <a:ext cx="0" cy="0"/>
          <a:chOff x="0" y="0"/>
          <a:chExt cx="0" cy="0"/>
        </a:xfrm>
      </p:grpSpPr>
      <p:pic>
        <p:nvPicPr>
          <p:cNvPr id="178" name="Google Shape;178;p24"/>
          <p:cNvPicPr preferRelativeResize="0"/>
          <p:nvPr/>
        </p:nvPicPr>
        <p:blipFill rotWithShape="1">
          <a:blip r:embed="rId2">
            <a:alphaModFix/>
          </a:blip>
          <a:srcRect b="13179" l="0" r="0" t="0"/>
          <a:stretch/>
        </p:blipFill>
        <p:spPr>
          <a:xfrm flipH="1" rot="10800000">
            <a:off x="0" y="-7899"/>
            <a:ext cx="9144003" cy="4465624"/>
          </a:xfrm>
          <a:prstGeom prst="rect">
            <a:avLst/>
          </a:prstGeom>
          <a:noFill/>
          <a:ln>
            <a:noFill/>
          </a:ln>
        </p:spPr>
      </p:pic>
      <p:sp>
        <p:nvSpPr>
          <p:cNvPr id="179" name="Google Shape;179;p24"/>
          <p:cNvSpPr/>
          <p:nvPr/>
        </p:nvSpPr>
        <p:spPr>
          <a:xfrm>
            <a:off x="4000513" y="1314453"/>
            <a:ext cx="1143000" cy="1143000"/>
          </a:xfrm>
          <a:prstGeom prst="ellipse">
            <a:avLst/>
          </a:prstGeom>
          <a:solidFill>
            <a:srgbClr val="3CAFF2"/>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a:off x="723878" y="1314451"/>
            <a:ext cx="1143000" cy="1143000"/>
          </a:xfrm>
          <a:prstGeom prst="ellipse">
            <a:avLst/>
          </a:prstGeom>
          <a:solidFill>
            <a:srgbClr val="4CFEC8"/>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a:off x="2362200" y="1314453"/>
            <a:ext cx="1143000" cy="1143000"/>
          </a:xfrm>
          <a:prstGeom prst="ellipse">
            <a:avLst/>
          </a:prstGeom>
          <a:solidFill>
            <a:srgbClr val="FF2370"/>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p:nvPr/>
        </p:nvSpPr>
        <p:spPr>
          <a:xfrm>
            <a:off x="5638819" y="1314450"/>
            <a:ext cx="1143000" cy="1143000"/>
          </a:xfrm>
          <a:prstGeom prst="ellipse">
            <a:avLst/>
          </a:prstGeom>
          <a:solidFill>
            <a:srgbClr val="FFE03F"/>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a:off x="7277119" y="1314450"/>
            <a:ext cx="1143000" cy="1143000"/>
          </a:xfrm>
          <a:prstGeom prst="ellipse">
            <a:avLst/>
          </a:prstGeom>
          <a:solidFill>
            <a:srgbClr val="1D0254"/>
          </a:solidFill>
          <a:ln>
            <a:noFill/>
          </a:ln>
          <a:effectLst>
            <a:outerShdw blurRad="285750" rotWithShape="0" algn="bl" dir="5400000" dist="952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4"/>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185" name="Google Shape;185;p24"/>
          <p:cNvSpPr txBox="1"/>
          <p:nvPr>
            <p:ph idx="1" type="subTitle"/>
          </p:nvPr>
        </p:nvSpPr>
        <p:spPr>
          <a:xfrm>
            <a:off x="6096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86" name="Google Shape;186;p24"/>
          <p:cNvSpPr txBox="1"/>
          <p:nvPr>
            <p:ph idx="2" type="subTitle"/>
          </p:nvPr>
        </p:nvSpPr>
        <p:spPr>
          <a:xfrm>
            <a:off x="6096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87" name="Google Shape;187;p24"/>
          <p:cNvSpPr txBox="1"/>
          <p:nvPr>
            <p:ph idx="3" type="subTitle"/>
          </p:nvPr>
        </p:nvSpPr>
        <p:spPr>
          <a:xfrm>
            <a:off x="22479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88" name="Google Shape;188;p24"/>
          <p:cNvSpPr txBox="1"/>
          <p:nvPr>
            <p:ph idx="4" type="subTitle"/>
          </p:nvPr>
        </p:nvSpPr>
        <p:spPr>
          <a:xfrm>
            <a:off x="22479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89" name="Google Shape;189;p24"/>
          <p:cNvSpPr txBox="1"/>
          <p:nvPr>
            <p:ph idx="5" type="subTitle"/>
          </p:nvPr>
        </p:nvSpPr>
        <p:spPr>
          <a:xfrm>
            <a:off x="38862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90" name="Google Shape;190;p24"/>
          <p:cNvSpPr txBox="1"/>
          <p:nvPr>
            <p:ph idx="6" type="subTitle"/>
          </p:nvPr>
        </p:nvSpPr>
        <p:spPr>
          <a:xfrm>
            <a:off x="38862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91" name="Google Shape;191;p24"/>
          <p:cNvSpPr txBox="1"/>
          <p:nvPr>
            <p:ph idx="7" type="subTitle"/>
          </p:nvPr>
        </p:nvSpPr>
        <p:spPr>
          <a:xfrm>
            <a:off x="55245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92" name="Google Shape;192;p24"/>
          <p:cNvSpPr txBox="1"/>
          <p:nvPr>
            <p:ph idx="8" type="subTitle"/>
          </p:nvPr>
        </p:nvSpPr>
        <p:spPr>
          <a:xfrm>
            <a:off x="55245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93" name="Google Shape;193;p24"/>
          <p:cNvSpPr txBox="1"/>
          <p:nvPr>
            <p:ph idx="9" type="subTitle"/>
          </p:nvPr>
        </p:nvSpPr>
        <p:spPr>
          <a:xfrm>
            <a:off x="7162800" y="2609854"/>
            <a:ext cx="1371600" cy="6402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Font typeface="Barlow Semi Condensed"/>
              <a:buNone/>
              <a:defRPr sz="2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2000"/>
              <a:buFont typeface="Barlow Semi Condensed"/>
              <a:buNone/>
              <a:defRPr b="1" sz="2000">
                <a:solidFill>
                  <a:schemeClr val="lt1"/>
                </a:solidFill>
                <a:latin typeface="Barlow Semi Condensed"/>
                <a:ea typeface="Barlow Semi Condensed"/>
                <a:cs typeface="Barlow Semi Condensed"/>
                <a:sym typeface="Barlow Semi Condensed"/>
              </a:defRPr>
            </a:lvl9pPr>
          </a:lstStyle>
          <a:p/>
        </p:txBody>
      </p:sp>
      <p:sp>
        <p:nvSpPr>
          <p:cNvPr id="194" name="Google Shape;194;p24"/>
          <p:cNvSpPr txBox="1"/>
          <p:nvPr>
            <p:ph idx="13" type="subTitle"/>
          </p:nvPr>
        </p:nvSpPr>
        <p:spPr>
          <a:xfrm>
            <a:off x="7162800" y="3283862"/>
            <a:ext cx="1371600" cy="365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None/>
              <a:defRPr b="0" sz="1000">
                <a:solidFill>
                  <a:schemeClr val="lt1"/>
                </a:solidFill>
              </a:defRPr>
            </a:lvl1pPr>
            <a:lvl2pPr lvl="1"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195" name="Google Shape;195;p24"/>
          <p:cNvSpPr/>
          <p:nvPr>
            <p:ph idx="14" type="pic"/>
          </p:nvPr>
        </p:nvSpPr>
        <p:spPr>
          <a:xfrm>
            <a:off x="723900" y="1308100"/>
            <a:ext cx="1143000" cy="1143000"/>
          </a:xfrm>
          <a:prstGeom prst="ellipse">
            <a:avLst/>
          </a:prstGeom>
          <a:noFill/>
          <a:ln>
            <a:noFill/>
          </a:ln>
        </p:spPr>
      </p:sp>
      <p:sp>
        <p:nvSpPr>
          <p:cNvPr id="196" name="Google Shape;196;p24"/>
          <p:cNvSpPr/>
          <p:nvPr>
            <p:ph idx="15" type="pic"/>
          </p:nvPr>
        </p:nvSpPr>
        <p:spPr>
          <a:xfrm>
            <a:off x="2362213" y="1308116"/>
            <a:ext cx="1143000" cy="1143000"/>
          </a:xfrm>
          <a:prstGeom prst="ellipse">
            <a:avLst/>
          </a:prstGeom>
          <a:noFill/>
          <a:ln>
            <a:noFill/>
          </a:ln>
        </p:spPr>
      </p:sp>
      <p:sp>
        <p:nvSpPr>
          <p:cNvPr id="197" name="Google Shape;197;p24"/>
          <p:cNvSpPr/>
          <p:nvPr>
            <p:ph idx="16" type="pic"/>
          </p:nvPr>
        </p:nvSpPr>
        <p:spPr>
          <a:xfrm>
            <a:off x="4000513" y="1308088"/>
            <a:ext cx="1143000" cy="1143000"/>
          </a:xfrm>
          <a:prstGeom prst="ellipse">
            <a:avLst/>
          </a:prstGeom>
          <a:noFill/>
          <a:ln>
            <a:noFill/>
          </a:ln>
        </p:spPr>
      </p:sp>
      <p:sp>
        <p:nvSpPr>
          <p:cNvPr id="198" name="Google Shape;198;p24"/>
          <p:cNvSpPr/>
          <p:nvPr>
            <p:ph idx="17" type="pic"/>
          </p:nvPr>
        </p:nvSpPr>
        <p:spPr>
          <a:xfrm>
            <a:off x="5638825" y="1314438"/>
            <a:ext cx="1143000" cy="1143000"/>
          </a:xfrm>
          <a:prstGeom prst="ellipse">
            <a:avLst/>
          </a:prstGeom>
          <a:noFill/>
          <a:ln>
            <a:noFill/>
          </a:ln>
        </p:spPr>
      </p:sp>
      <p:sp>
        <p:nvSpPr>
          <p:cNvPr id="199" name="Google Shape;199;p24"/>
          <p:cNvSpPr/>
          <p:nvPr>
            <p:ph idx="18" type="pic"/>
          </p:nvPr>
        </p:nvSpPr>
        <p:spPr>
          <a:xfrm>
            <a:off x="7277125" y="1314450"/>
            <a:ext cx="1143000" cy="11430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CUSTOM">
    <p:spTree>
      <p:nvGrpSpPr>
        <p:cNvPr id="200" name="Shape 200"/>
        <p:cNvGrpSpPr/>
        <p:nvPr/>
      </p:nvGrpSpPr>
      <p:grpSpPr>
        <a:xfrm>
          <a:off x="0" y="0"/>
          <a:ext cx="0" cy="0"/>
          <a:chOff x="0" y="0"/>
          <a:chExt cx="0" cy="0"/>
        </a:xfrm>
      </p:grpSpPr>
      <p:pic>
        <p:nvPicPr>
          <p:cNvPr id="201" name="Google Shape;201;p25"/>
          <p:cNvPicPr preferRelativeResize="0"/>
          <p:nvPr/>
        </p:nvPicPr>
        <p:blipFill rotWithShape="1">
          <a:blip r:embed="rId2">
            <a:alphaModFix/>
          </a:blip>
          <a:srcRect b="0" l="0" r="0" t="0"/>
          <a:stretch/>
        </p:blipFill>
        <p:spPr>
          <a:xfrm>
            <a:off x="0" y="-8"/>
            <a:ext cx="9143926" cy="5143501"/>
          </a:xfrm>
          <a:prstGeom prst="rect">
            <a:avLst/>
          </a:prstGeom>
          <a:noFill/>
          <a:ln>
            <a:noFill/>
          </a:ln>
        </p:spPr>
      </p:pic>
      <p:pic>
        <p:nvPicPr>
          <p:cNvPr id="202" name="Google Shape;202;p25"/>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203" name="Google Shape;203;p25"/>
          <p:cNvSpPr txBox="1"/>
          <p:nvPr>
            <p:ph idx="1" type="subTitle"/>
          </p:nvPr>
        </p:nvSpPr>
        <p:spPr>
          <a:xfrm>
            <a:off x="3712900" y="1556046"/>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04" name="Google Shape;204;p25"/>
          <p:cNvSpPr txBox="1"/>
          <p:nvPr>
            <p:ph idx="2" type="subTitle"/>
          </p:nvPr>
        </p:nvSpPr>
        <p:spPr>
          <a:xfrm>
            <a:off x="3712900" y="2386965"/>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05" name="Google Shape;205;p25"/>
          <p:cNvSpPr txBox="1"/>
          <p:nvPr>
            <p:ph idx="3" type="subTitle"/>
          </p:nvPr>
        </p:nvSpPr>
        <p:spPr>
          <a:xfrm>
            <a:off x="3712900" y="3232098"/>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06" name="Google Shape;206;p25"/>
          <p:cNvSpPr txBox="1"/>
          <p:nvPr>
            <p:ph idx="4" type="subTitle"/>
          </p:nvPr>
        </p:nvSpPr>
        <p:spPr>
          <a:xfrm>
            <a:off x="3712900" y="4068534"/>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07" name="Google Shape;207;p25"/>
          <p:cNvSpPr txBox="1"/>
          <p:nvPr>
            <p:ph idx="5" type="subTitle"/>
          </p:nvPr>
        </p:nvSpPr>
        <p:spPr>
          <a:xfrm>
            <a:off x="5028179" y="1473711"/>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08" name="Google Shape;208;p25"/>
          <p:cNvSpPr txBox="1"/>
          <p:nvPr>
            <p:ph idx="6" type="subTitle"/>
          </p:nvPr>
        </p:nvSpPr>
        <p:spPr>
          <a:xfrm>
            <a:off x="5028179" y="230829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09" name="Google Shape;209;p25"/>
          <p:cNvSpPr txBox="1"/>
          <p:nvPr>
            <p:ph idx="7" type="subTitle"/>
          </p:nvPr>
        </p:nvSpPr>
        <p:spPr>
          <a:xfrm>
            <a:off x="5028179" y="3142905"/>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10" name="Google Shape;210;p25"/>
          <p:cNvSpPr txBox="1"/>
          <p:nvPr>
            <p:ph idx="8" type="subTitle"/>
          </p:nvPr>
        </p:nvSpPr>
        <p:spPr>
          <a:xfrm>
            <a:off x="5028179" y="398068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11" name="Google Shape;211;p25"/>
          <p:cNvSpPr txBox="1"/>
          <p:nvPr>
            <p:ph idx="9" type="subTitle"/>
          </p:nvPr>
        </p:nvSpPr>
        <p:spPr>
          <a:xfrm>
            <a:off x="457204" y="457198"/>
            <a:ext cx="2743200" cy="457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600"/>
              <a:buNone/>
              <a:defRPr sz="1600">
                <a:solidFill>
                  <a:schemeClr val="lt1"/>
                </a:solidFill>
              </a:defRPr>
            </a:lvl2pPr>
            <a:lvl3pPr lvl="2">
              <a:spcBef>
                <a:spcPts val="0"/>
              </a:spcBef>
              <a:spcAft>
                <a:spcPts val="0"/>
              </a:spcAft>
              <a:buClr>
                <a:schemeClr val="lt1"/>
              </a:buClr>
              <a:buSzPts val="1600"/>
              <a:buNone/>
              <a:defRPr sz="1600">
                <a:solidFill>
                  <a:schemeClr val="lt1"/>
                </a:solidFill>
              </a:defRPr>
            </a:lvl3pPr>
            <a:lvl4pPr lvl="3">
              <a:spcBef>
                <a:spcPts val="0"/>
              </a:spcBef>
              <a:spcAft>
                <a:spcPts val="0"/>
              </a:spcAft>
              <a:buClr>
                <a:schemeClr val="lt1"/>
              </a:buClr>
              <a:buSzPts val="1600"/>
              <a:buNone/>
              <a:defRPr sz="1600">
                <a:solidFill>
                  <a:schemeClr val="lt1"/>
                </a:solidFill>
              </a:defRPr>
            </a:lvl4pPr>
            <a:lvl5pPr lvl="4">
              <a:spcBef>
                <a:spcPts val="0"/>
              </a:spcBef>
              <a:spcAft>
                <a:spcPts val="0"/>
              </a:spcAft>
              <a:buClr>
                <a:schemeClr val="lt1"/>
              </a:buClr>
              <a:buSzPts val="1600"/>
              <a:buNone/>
              <a:defRPr sz="1600">
                <a:solidFill>
                  <a:schemeClr val="lt1"/>
                </a:solidFill>
              </a:defRPr>
            </a:lvl5pPr>
            <a:lvl6pPr lvl="5">
              <a:spcBef>
                <a:spcPts val="0"/>
              </a:spcBef>
              <a:spcAft>
                <a:spcPts val="0"/>
              </a:spcAft>
              <a:buClr>
                <a:schemeClr val="lt1"/>
              </a:buClr>
              <a:buSzPts val="1600"/>
              <a:buNone/>
              <a:defRPr sz="1600">
                <a:solidFill>
                  <a:schemeClr val="lt1"/>
                </a:solidFill>
              </a:defRPr>
            </a:lvl6pPr>
            <a:lvl7pPr lvl="6">
              <a:spcBef>
                <a:spcPts val="0"/>
              </a:spcBef>
              <a:spcAft>
                <a:spcPts val="0"/>
              </a:spcAft>
              <a:buClr>
                <a:schemeClr val="lt1"/>
              </a:buClr>
              <a:buSzPts val="1600"/>
              <a:buNone/>
              <a:defRPr sz="1600">
                <a:solidFill>
                  <a:schemeClr val="lt1"/>
                </a:solidFill>
              </a:defRPr>
            </a:lvl7pPr>
            <a:lvl8pPr lvl="7">
              <a:spcBef>
                <a:spcPts val="0"/>
              </a:spcBef>
              <a:spcAft>
                <a:spcPts val="0"/>
              </a:spcAft>
              <a:buClr>
                <a:schemeClr val="lt1"/>
              </a:buClr>
              <a:buSzPts val="1600"/>
              <a:buNone/>
              <a:defRPr sz="1600">
                <a:solidFill>
                  <a:schemeClr val="lt1"/>
                </a:solidFill>
              </a:defRPr>
            </a:lvl8pPr>
            <a:lvl9pPr lvl="8">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CUSTOM_1">
    <p:bg>
      <p:bgPr>
        <a:solidFill>
          <a:srgbClr val="3E0075"/>
        </a:solidFill>
      </p:bgPr>
    </p:bg>
    <p:spTree>
      <p:nvGrpSpPr>
        <p:cNvPr id="212" name="Shape 212"/>
        <p:cNvGrpSpPr/>
        <p:nvPr/>
      </p:nvGrpSpPr>
      <p:grpSpPr>
        <a:xfrm>
          <a:off x="0" y="0"/>
          <a:ext cx="0" cy="0"/>
          <a:chOff x="0" y="0"/>
          <a:chExt cx="0" cy="0"/>
        </a:xfrm>
      </p:grpSpPr>
      <p:pic>
        <p:nvPicPr>
          <p:cNvPr id="213" name="Google Shape;213;p26"/>
          <p:cNvPicPr preferRelativeResize="0"/>
          <p:nvPr/>
        </p:nvPicPr>
        <p:blipFill rotWithShape="1">
          <a:blip r:embed="rId2">
            <a:alphaModFix/>
          </a:blip>
          <a:srcRect b="0" l="0" r="0" t="0"/>
          <a:stretch/>
        </p:blipFill>
        <p:spPr>
          <a:xfrm>
            <a:off x="0" y="-8"/>
            <a:ext cx="9143926" cy="5143501"/>
          </a:xfrm>
          <a:prstGeom prst="rect">
            <a:avLst/>
          </a:prstGeom>
          <a:noFill/>
          <a:ln>
            <a:noFill/>
          </a:ln>
        </p:spPr>
      </p:pic>
      <p:pic>
        <p:nvPicPr>
          <p:cNvPr id="214" name="Google Shape;214;p26"/>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215" name="Google Shape;215;p26"/>
          <p:cNvSpPr txBox="1"/>
          <p:nvPr>
            <p:ph idx="1" type="subTitle"/>
          </p:nvPr>
        </p:nvSpPr>
        <p:spPr>
          <a:xfrm>
            <a:off x="3712900" y="1556046"/>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16" name="Google Shape;216;p26"/>
          <p:cNvSpPr txBox="1"/>
          <p:nvPr>
            <p:ph idx="2" type="subTitle"/>
          </p:nvPr>
        </p:nvSpPr>
        <p:spPr>
          <a:xfrm>
            <a:off x="3712900" y="2386965"/>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17" name="Google Shape;217;p26"/>
          <p:cNvSpPr txBox="1"/>
          <p:nvPr>
            <p:ph idx="3" type="subTitle"/>
          </p:nvPr>
        </p:nvSpPr>
        <p:spPr>
          <a:xfrm>
            <a:off x="3712900" y="3232098"/>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18" name="Google Shape;218;p26"/>
          <p:cNvSpPr txBox="1"/>
          <p:nvPr>
            <p:ph idx="4" type="subTitle"/>
          </p:nvPr>
        </p:nvSpPr>
        <p:spPr>
          <a:xfrm>
            <a:off x="3712900" y="4068534"/>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19" name="Google Shape;219;p26"/>
          <p:cNvSpPr txBox="1"/>
          <p:nvPr>
            <p:ph idx="5" type="subTitle"/>
          </p:nvPr>
        </p:nvSpPr>
        <p:spPr>
          <a:xfrm>
            <a:off x="457204" y="457198"/>
            <a:ext cx="2743200" cy="457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600"/>
              <a:buNone/>
              <a:defRPr sz="1600">
                <a:solidFill>
                  <a:schemeClr val="lt1"/>
                </a:solidFill>
              </a:defRPr>
            </a:lvl2pPr>
            <a:lvl3pPr lvl="2">
              <a:spcBef>
                <a:spcPts val="0"/>
              </a:spcBef>
              <a:spcAft>
                <a:spcPts val="0"/>
              </a:spcAft>
              <a:buClr>
                <a:schemeClr val="lt1"/>
              </a:buClr>
              <a:buSzPts val="1600"/>
              <a:buNone/>
              <a:defRPr sz="1600">
                <a:solidFill>
                  <a:schemeClr val="lt1"/>
                </a:solidFill>
              </a:defRPr>
            </a:lvl3pPr>
            <a:lvl4pPr lvl="3">
              <a:spcBef>
                <a:spcPts val="0"/>
              </a:spcBef>
              <a:spcAft>
                <a:spcPts val="0"/>
              </a:spcAft>
              <a:buClr>
                <a:schemeClr val="lt1"/>
              </a:buClr>
              <a:buSzPts val="1600"/>
              <a:buNone/>
              <a:defRPr sz="1600">
                <a:solidFill>
                  <a:schemeClr val="lt1"/>
                </a:solidFill>
              </a:defRPr>
            </a:lvl4pPr>
            <a:lvl5pPr lvl="4">
              <a:spcBef>
                <a:spcPts val="0"/>
              </a:spcBef>
              <a:spcAft>
                <a:spcPts val="0"/>
              </a:spcAft>
              <a:buClr>
                <a:schemeClr val="lt1"/>
              </a:buClr>
              <a:buSzPts val="1600"/>
              <a:buNone/>
              <a:defRPr sz="1600">
                <a:solidFill>
                  <a:schemeClr val="lt1"/>
                </a:solidFill>
              </a:defRPr>
            </a:lvl5pPr>
            <a:lvl6pPr lvl="5">
              <a:spcBef>
                <a:spcPts val="0"/>
              </a:spcBef>
              <a:spcAft>
                <a:spcPts val="0"/>
              </a:spcAft>
              <a:buClr>
                <a:schemeClr val="lt1"/>
              </a:buClr>
              <a:buSzPts val="1600"/>
              <a:buNone/>
              <a:defRPr sz="1600">
                <a:solidFill>
                  <a:schemeClr val="lt1"/>
                </a:solidFill>
              </a:defRPr>
            </a:lvl6pPr>
            <a:lvl7pPr lvl="6">
              <a:spcBef>
                <a:spcPts val="0"/>
              </a:spcBef>
              <a:spcAft>
                <a:spcPts val="0"/>
              </a:spcAft>
              <a:buClr>
                <a:schemeClr val="lt1"/>
              </a:buClr>
              <a:buSzPts val="1600"/>
              <a:buNone/>
              <a:defRPr sz="1600">
                <a:solidFill>
                  <a:schemeClr val="lt1"/>
                </a:solidFill>
              </a:defRPr>
            </a:lvl7pPr>
            <a:lvl8pPr lvl="7">
              <a:spcBef>
                <a:spcPts val="0"/>
              </a:spcBef>
              <a:spcAft>
                <a:spcPts val="0"/>
              </a:spcAft>
              <a:buClr>
                <a:schemeClr val="lt1"/>
              </a:buClr>
              <a:buSzPts val="1600"/>
              <a:buNone/>
              <a:defRPr sz="1600">
                <a:solidFill>
                  <a:schemeClr val="lt1"/>
                </a:solidFill>
              </a:defRPr>
            </a:lvl8pPr>
            <a:lvl9pPr lvl="8">
              <a:spcBef>
                <a:spcPts val="0"/>
              </a:spcBef>
              <a:spcAft>
                <a:spcPts val="0"/>
              </a:spcAft>
              <a:buClr>
                <a:schemeClr val="lt1"/>
              </a:buClr>
              <a:buSzPts val="1600"/>
              <a:buNone/>
              <a:defRPr sz="1600">
                <a:solidFill>
                  <a:schemeClr val="lt1"/>
                </a:solidFill>
              </a:defRPr>
            </a:lvl9pPr>
          </a:lstStyle>
          <a:p/>
        </p:txBody>
      </p:sp>
      <p:sp>
        <p:nvSpPr>
          <p:cNvPr id="220" name="Google Shape;220;p26"/>
          <p:cNvSpPr txBox="1"/>
          <p:nvPr>
            <p:ph idx="6" type="subTitle"/>
          </p:nvPr>
        </p:nvSpPr>
        <p:spPr>
          <a:xfrm>
            <a:off x="5028179" y="1473711"/>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21" name="Google Shape;221;p26"/>
          <p:cNvSpPr txBox="1"/>
          <p:nvPr>
            <p:ph idx="7" type="subTitle"/>
          </p:nvPr>
        </p:nvSpPr>
        <p:spPr>
          <a:xfrm>
            <a:off x="5028179" y="230829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22" name="Google Shape;222;p26"/>
          <p:cNvSpPr txBox="1"/>
          <p:nvPr>
            <p:ph idx="8" type="subTitle"/>
          </p:nvPr>
        </p:nvSpPr>
        <p:spPr>
          <a:xfrm>
            <a:off x="5028179" y="3142905"/>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23" name="Google Shape;223;p26"/>
          <p:cNvSpPr txBox="1"/>
          <p:nvPr>
            <p:ph idx="9" type="subTitle"/>
          </p:nvPr>
        </p:nvSpPr>
        <p:spPr>
          <a:xfrm>
            <a:off x="5028179" y="398068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p:cSld name="CUSTOM_1_3">
    <p:bg>
      <p:bgPr>
        <a:solidFill>
          <a:srgbClr val="3E0075"/>
        </a:solidFill>
      </p:bgPr>
    </p:bg>
    <p:spTree>
      <p:nvGrpSpPr>
        <p:cNvPr id="224" name="Shape 224"/>
        <p:cNvGrpSpPr/>
        <p:nvPr/>
      </p:nvGrpSpPr>
      <p:grpSpPr>
        <a:xfrm>
          <a:off x="0" y="0"/>
          <a:ext cx="0" cy="0"/>
          <a:chOff x="0" y="0"/>
          <a:chExt cx="0" cy="0"/>
        </a:xfrm>
      </p:grpSpPr>
      <p:pic>
        <p:nvPicPr>
          <p:cNvPr id="225" name="Google Shape;225;p27"/>
          <p:cNvPicPr preferRelativeResize="0"/>
          <p:nvPr/>
        </p:nvPicPr>
        <p:blipFill rotWithShape="1">
          <a:blip r:embed="rId2">
            <a:alphaModFix/>
          </a:blip>
          <a:srcRect b="0" l="0" r="0" t="0"/>
          <a:stretch/>
        </p:blipFill>
        <p:spPr>
          <a:xfrm>
            <a:off x="0" y="-8"/>
            <a:ext cx="9143926" cy="5143501"/>
          </a:xfrm>
          <a:prstGeom prst="rect">
            <a:avLst/>
          </a:prstGeom>
          <a:noFill/>
          <a:ln>
            <a:noFill/>
          </a:ln>
        </p:spPr>
      </p:pic>
      <p:pic>
        <p:nvPicPr>
          <p:cNvPr id="226" name="Google Shape;226;p27"/>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227" name="Google Shape;227;p27"/>
          <p:cNvSpPr txBox="1"/>
          <p:nvPr>
            <p:ph idx="1" type="subTitle"/>
          </p:nvPr>
        </p:nvSpPr>
        <p:spPr>
          <a:xfrm>
            <a:off x="3712900" y="1556046"/>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28" name="Google Shape;228;p27"/>
          <p:cNvSpPr txBox="1"/>
          <p:nvPr>
            <p:ph idx="2" type="subTitle"/>
          </p:nvPr>
        </p:nvSpPr>
        <p:spPr>
          <a:xfrm>
            <a:off x="3712900" y="2386965"/>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29" name="Google Shape;229;p27"/>
          <p:cNvSpPr txBox="1"/>
          <p:nvPr>
            <p:ph idx="3" type="subTitle"/>
          </p:nvPr>
        </p:nvSpPr>
        <p:spPr>
          <a:xfrm>
            <a:off x="3712900" y="3232098"/>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30" name="Google Shape;230;p27"/>
          <p:cNvSpPr txBox="1"/>
          <p:nvPr>
            <p:ph idx="4" type="subTitle"/>
          </p:nvPr>
        </p:nvSpPr>
        <p:spPr>
          <a:xfrm>
            <a:off x="3712900" y="4068534"/>
            <a:ext cx="1095600" cy="1731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chemeClr val="lt1"/>
              </a:buClr>
              <a:buSzPts val="1400"/>
              <a:buNone/>
              <a:defRPr b="0" sz="1400">
                <a:solidFill>
                  <a:schemeClr val="lt1"/>
                </a:solidFill>
              </a:defRPr>
            </a:lvl1pPr>
            <a:lvl2pPr lvl="1" algn="r">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lgn="r">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sp>
        <p:nvSpPr>
          <p:cNvPr id="231" name="Google Shape;231;p27"/>
          <p:cNvSpPr txBox="1"/>
          <p:nvPr>
            <p:ph idx="5" type="subTitle"/>
          </p:nvPr>
        </p:nvSpPr>
        <p:spPr>
          <a:xfrm>
            <a:off x="457204" y="457198"/>
            <a:ext cx="2743200" cy="457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600"/>
              <a:buNone/>
              <a:defRPr sz="1600">
                <a:solidFill>
                  <a:schemeClr val="lt1"/>
                </a:solidFill>
              </a:defRPr>
            </a:lvl2pPr>
            <a:lvl3pPr lvl="2">
              <a:spcBef>
                <a:spcPts val="0"/>
              </a:spcBef>
              <a:spcAft>
                <a:spcPts val="0"/>
              </a:spcAft>
              <a:buClr>
                <a:schemeClr val="lt1"/>
              </a:buClr>
              <a:buSzPts val="1600"/>
              <a:buNone/>
              <a:defRPr sz="1600">
                <a:solidFill>
                  <a:schemeClr val="lt1"/>
                </a:solidFill>
              </a:defRPr>
            </a:lvl3pPr>
            <a:lvl4pPr lvl="3">
              <a:spcBef>
                <a:spcPts val="0"/>
              </a:spcBef>
              <a:spcAft>
                <a:spcPts val="0"/>
              </a:spcAft>
              <a:buClr>
                <a:schemeClr val="lt1"/>
              </a:buClr>
              <a:buSzPts val="1600"/>
              <a:buNone/>
              <a:defRPr sz="1600">
                <a:solidFill>
                  <a:schemeClr val="lt1"/>
                </a:solidFill>
              </a:defRPr>
            </a:lvl4pPr>
            <a:lvl5pPr lvl="4">
              <a:spcBef>
                <a:spcPts val="0"/>
              </a:spcBef>
              <a:spcAft>
                <a:spcPts val="0"/>
              </a:spcAft>
              <a:buClr>
                <a:schemeClr val="lt1"/>
              </a:buClr>
              <a:buSzPts val="1600"/>
              <a:buNone/>
              <a:defRPr sz="1600">
                <a:solidFill>
                  <a:schemeClr val="lt1"/>
                </a:solidFill>
              </a:defRPr>
            </a:lvl5pPr>
            <a:lvl6pPr lvl="5">
              <a:spcBef>
                <a:spcPts val="0"/>
              </a:spcBef>
              <a:spcAft>
                <a:spcPts val="0"/>
              </a:spcAft>
              <a:buClr>
                <a:schemeClr val="lt1"/>
              </a:buClr>
              <a:buSzPts val="1600"/>
              <a:buNone/>
              <a:defRPr sz="1600">
                <a:solidFill>
                  <a:schemeClr val="lt1"/>
                </a:solidFill>
              </a:defRPr>
            </a:lvl6pPr>
            <a:lvl7pPr lvl="6">
              <a:spcBef>
                <a:spcPts val="0"/>
              </a:spcBef>
              <a:spcAft>
                <a:spcPts val="0"/>
              </a:spcAft>
              <a:buClr>
                <a:schemeClr val="lt1"/>
              </a:buClr>
              <a:buSzPts val="1600"/>
              <a:buNone/>
              <a:defRPr sz="1600">
                <a:solidFill>
                  <a:schemeClr val="lt1"/>
                </a:solidFill>
              </a:defRPr>
            </a:lvl7pPr>
            <a:lvl8pPr lvl="7">
              <a:spcBef>
                <a:spcPts val="0"/>
              </a:spcBef>
              <a:spcAft>
                <a:spcPts val="0"/>
              </a:spcAft>
              <a:buClr>
                <a:schemeClr val="lt1"/>
              </a:buClr>
              <a:buSzPts val="1600"/>
              <a:buNone/>
              <a:defRPr sz="1600">
                <a:solidFill>
                  <a:schemeClr val="lt1"/>
                </a:solidFill>
              </a:defRPr>
            </a:lvl8pPr>
            <a:lvl9pPr lvl="8">
              <a:spcBef>
                <a:spcPts val="0"/>
              </a:spcBef>
              <a:spcAft>
                <a:spcPts val="0"/>
              </a:spcAft>
              <a:buClr>
                <a:schemeClr val="lt1"/>
              </a:buClr>
              <a:buSzPts val="1600"/>
              <a:buNone/>
              <a:defRPr sz="1600">
                <a:solidFill>
                  <a:schemeClr val="lt1"/>
                </a:solidFill>
              </a:defRPr>
            </a:lvl9pPr>
          </a:lstStyle>
          <a:p/>
        </p:txBody>
      </p:sp>
      <p:sp>
        <p:nvSpPr>
          <p:cNvPr id="232" name="Google Shape;232;p27"/>
          <p:cNvSpPr txBox="1"/>
          <p:nvPr>
            <p:ph idx="6" type="subTitle"/>
          </p:nvPr>
        </p:nvSpPr>
        <p:spPr>
          <a:xfrm>
            <a:off x="5028179" y="1473711"/>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33" name="Google Shape;233;p27"/>
          <p:cNvSpPr txBox="1"/>
          <p:nvPr>
            <p:ph idx="7" type="subTitle"/>
          </p:nvPr>
        </p:nvSpPr>
        <p:spPr>
          <a:xfrm>
            <a:off x="5028179" y="230829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34" name="Google Shape;234;p27"/>
          <p:cNvSpPr txBox="1"/>
          <p:nvPr>
            <p:ph idx="8" type="subTitle"/>
          </p:nvPr>
        </p:nvSpPr>
        <p:spPr>
          <a:xfrm>
            <a:off x="5028179" y="3142905"/>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235" name="Google Shape;235;p27"/>
          <p:cNvSpPr txBox="1"/>
          <p:nvPr>
            <p:ph idx="9" type="subTitle"/>
          </p:nvPr>
        </p:nvSpPr>
        <p:spPr>
          <a:xfrm>
            <a:off x="5028179" y="3980684"/>
            <a:ext cx="3017400" cy="411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p:cSld name="CUSTOM_2">
    <p:bg>
      <p:bgPr>
        <a:solidFill>
          <a:srgbClr val="3E0075"/>
        </a:solidFill>
      </p:bgPr>
    </p:bg>
    <p:spTree>
      <p:nvGrpSpPr>
        <p:cNvPr id="236" name="Shape 236"/>
        <p:cNvGrpSpPr/>
        <p:nvPr/>
      </p:nvGrpSpPr>
      <p:grpSpPr>
        <a:xfrm>
          <a:off x="0" y="0"/>
          <a:ext cx="0" cy="0"/>
          <a:chOff x="0" y="0"/>
          <a:chExt cx="0" cy="0"/>
        </a:xfrm>
      </p:grpSpPr>
      <p:pic>
        <p:nvPicPr>
          <p:cNvPr id="237" name="Google Shape;237;p28"/>
          <p:cNvPicPr preferRelativeResize="0"/>
          <p:nvPr/>
        </p:nvPicPr>
        <p:blipFill rotWithShape="1">
          <a:blip r:embed="rId2">
            <a:alphaModFix/>
          </a:blip>
          <a:srcRect b="1479" l="0" r="0" t="-1480"/>
          <a:stretch/>
        </p:blipFill>
        <p:spPr>
          <a:xfrm>
            <a:off x="0" y="200"/>
            <a:ext cx="9144003" cy="5143300"/>
          </a:xfrm>
          <a:prstGeom prst="rect">
            <a:avLst/>
          </a:prstGeom>
          <a:noFill/>
          <a:ln>
            <a:noFill/>
          </a:ln>
        </p:spPr>
      </p:pic>
      <p:sp>
        <p:nvSpPr>
          <p:cNvPr id="238" name="Google Shape;238;p28"/>
          <p:cNvSpPr txBox="1"/>
          <p:nvPr>
            <p:ph idx="1" type="subTitle"/>
          </p:nvPr>
        </p:nvSpPr>
        <p:spPr>
          <a:xfrm>
            <a:off x="457200" y="462150"/>
            <a:ext cx="1283700" cy="173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pic>
        <p:nvPicPr>
          <p:cNvPr id="239" name="Google Shape;239;p28"/>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240" name="Google Shape;240;p28"/>
          <p:cNvSpPr txBox="1"/>
          <p:nvPr>
            <p:ph type="title"/>
          </p:nvPr>
        </p:nvSpPr>
        <p:spPr>
          <a:xfrm>
            <a:off x="457200" y="1769320"/>
            <a:ext cx="49488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p:cSld name="CUSTOM_2_1">
    <p:bg>
      <p:bgPr>
        <a:solidFill>
          <a:srgbClr val="3E0075"/>
        </a:solidFill>
      </p:bgPr>
    </p:bg>
    <p:spTree>
      <p:nvGrpSpPr>
        <p:cNvPr id="241" name="Shape 241"/>
        <p:cNvGrpSpPr/>
        <p:nvPr/>
      </p:nvGrpSpPr>
      <p:grpSpPr>
        <a:xfrm>
          <a:off x="0" y="0"/>
          <a:ext cx="0" cy="0"/>
          <a:chOff x="0" y="0"/>
          <a:chExt cx="0" cy="0"/>
        </a:xfrm>
      </p:grpSpPr>
      <p:pic>
        <p:nvPicPr>
          <p:cNvPr id="242" name="Google Shape;242;p29"/>
          <p:cNvPicPr preferRelativeResize="0"/>
          <p:nvPr/>
        </p:nvPicPr>
        <p:blipFill rotWithShape="1">
          <a:blip r:embed="rId2">
            <a:alphaModFix/>
          </a:blip>
          <a:srcRect b="1479" l="0" r="0" t="-1480"/>
          <a:stretch/>
        </p:blipFill>
        <p:spPr>
          <a:xfrm>
            <a:off x="0" y="25"/>
            <a:ext cx="9144003" cy="5143501"/>
          </a:xfrm>
          <a:prstGeom prst="rect">
            <a:avLst/>
          </a:prstGeom>
          <a:noFill/>
          <a:ln>
            <a:noFill/>
          </a:ln>
        </p:spPr>
      </p:pic>
      <p:sp>
        <p:nvSpPr>
          <p:cNvPr id="243" name="Google Shape;243;p29"/>
          <p:cNvSpPr txBox="1"/>
          <p:nvPr>
            <p:ph idx="1" type="subTitle"/>
          </p:nvPr>
        </p:nvSpPr>
        <p:spPr>
          <a:xfrm>
            <a:off x="457200" y="462150"/>
            <a:ext cx="1283700" cy="173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pic>
        <p:nvPicPr>
          <p:cNvPr id="244" name="Google Shape;244;p29"/>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245" name="Google Shape;245;p29"/>
          <p:cNvSpPr txBox="1"/>
          <p:nvPr>
            <p:ph type="title"/>
          </p:nvPr>
        </p:nvSpPr>
        <p:spPr>
          <a:xfrm>
            <a:off x="457200" y="1769320"/>
            <a:ext cx="49488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CUSTOM_2_1_1">
    <p:bg>
      <p:bgPr>
        <a:solidFill>
          <a:srgbClr val="8039DF"/>
        </a:solidFill>
      </p:bgPr>
    </p:bg>
    <p:spTree>
      <p:nvGrpSpPr>
        <p:cNvPr id="246" name="Shape 246"/>
        <p:cNvGrpSpPr/>
        <p:nvPr/>
      </p:nvGrpSpPr>
      <p:grpSpPr>
        <a:xfrm>
          <a:off x="0" y="0"/>
          <a:ext cx="0" cy="0"/>
          <a:chOff x="0" y="0"/>
          <a:chExt cx="0" cy="0"/>
        </a:xfrm>
      </p:grpSpPr>
      <p:pic>
        <p:nvPicPr>
          <p:cNvPr id="247" name="Google Shape;247;p30"/>
          <p:cNvPicPr preferRelativeResize="0"/>
          <p:nvPr/>
        </p:nvPicPr>
        <p:blipFill rotWithShape="1">
          <a:blip r:embed="rId2">
            <a:alphaModFix/>
          </a:blip>
          <a:srcRect b="1479" l="0" r="0" t="-1480"/>
          <a:stretch/>
        </p:blipFill>
        <p:spPr>
          <a:xfrm>
            <a:off x="0" y="25"/>
            <a:ext cx="9144003" cy="5143501"/>
          </a:xfrm>
          <a:prstGeom prst="rect">
            <a:avLst/>
          </a:prstGeom>
          <a:noFill/>
          <a:ln>
            <a:noFill/>
          </a:ln>
        </p:spPr>
      </p:pic>
      <p:sp>
        <p:nvSpPr>
          <p:cNvPr id="248" name="Google Shape;248;p30"/>
          <p:cNvSpPr txBox="1"/>
          <p:nvPr>
            <p:ph idx="1" type="subTitle"/>
          </p:nvPr>
        </p:nvSpPr>
        <p:spPr>
          <a:xfrm>
            <a:off x="457200" y="462150"/>
            <a:ext cx="1283700" cy="173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1600"/>
              <a:buNone/>
              <a:defRPr b="0">
                <a:solidFill>
                  <a:schemeClr val="lt1"/>
                </a:solidFill>
              </a:defRPr>
            </a:lvl1pPr>
            <a:lvl2pPr lvl="1">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400"/>
              <a:buFont typeface="Helvetica Neue"/>
              <a:buNone/>
              <a:defRPr sz="1400">
                <a:solidFill>
                  <a:schemeClr val="lt1"/>
                </a:solidFill>
                <a:latin typeface="Helvetica Neue"/>
                <a:ea typeface="Helvetica Neue"/>
                <a:cs typeface="Helvetica Neue"/>
                <a:sym typeface="Helvetica Neue"/>
              </a:defRPr>
            </a:lvl9pPr>
          </a:lstStyle>
          <a:p/>
        </p:txBody>
      </p:sp>
      <p:pic>
        <p:nvPicPr>
          <p:cNvPr id="249" name="Google Shape;249;p30"/>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250" name="Google Shape;250;p30"/>
          <p:cNvSpPr txBox="1"/>
          <p:nvPr>
            <p:ph type="title"/>
          </p:nvPr>
        </p:nvSpPr>
        <p:spPr>
          <a:xfrm>
            <a:off x="457200" y="1769320"/>
            <a:ext cx="49488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1">
  <p:cSld name="CUSTOM_3">
    <p:bg>
      <p:bgPr>
        <a:solidFill>
          <a:srgbClr val="3E0075"/>
        </a:solidFill>
      </p:bgPr>
    </p:bg>
    <p:spTree>
      <p:nvGrpSpPr>
        <p:cNvPr id="251" name="Shape 251"/>
        <p:cNvGrpSpPr/>
        <p:nvPr/>
      </p:nvGrpSpPr>
      <p:grpSpPr>
        <a:xfrm>
          <a:off x="0" y="0"/>
          <a:ext cx="0" cy="0"/>
          <a:chOff x="0" y="0"/>
          <a:chExt cx="0" cy="0"/>
        </a:xfrm>
      </p:grpSpPr>
      <p:sp>
        <p:nvSpPr>
          <p:cNvPr id="252" name="Google Shape;252;p31"/>
          <p:cNvSpPr/>
          <p:nvPr/>
        </p:nvSpPr>
        <p:spPr>
          <a:xfrm>
            <a:off x="3585038" y="3809026"/>
            <a:ext cx="259500" cy="2595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1"/>
          <p:cNvSpPr/>
          <p:nvPr/>
        </p:nvSpPr>
        <p:spPr>
          <a:xfrm>
            <a:off x="5642119" y="1076375"/>
            <a:ext cx="247800" cy="247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1"/>
          <p:cNvSpPr/>
          <p:nvPr/>
        </p:nvSpPr>
        <p:spPr>
          <a:xfrm>
            <a:off x="6142154" y="971975"/>
            <a:ext cx="456600" cy="456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p:nvPr/>
        </p:nvSpPr>
        <p:spPr>
          <a:xfrm rot="10800000">
            <a:off x="5200500" y="3732976"/>
            <a:ext cx="411600" cy="411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1"/>
          <p:cNvSpPr/>
          <p:nvPr/>
        </p:nvSpPr>
        <p:spPr>
          <a:xfrm>
            <a:off x="3042675" y="1018800"/>
            <a:ext cx="363000" cy="363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1"/>
          <p:cNvSpPr/>
          <p:nvPr/>
        </p:nvSpPr>
        <p:spPr>
          <a:xfrm>
            <a:off x="-116575" y="3796426"/>
            <a:ext cx="284400" cy="2847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1"/>
          <p:cNvSpPr/>
          <p:nvPr/>
        </p:nvSpPr>
        <p:spPr>
          <a:xfrm rot="10800000">
            <a:off x="234325"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p:nvPr/>
        </p:nvSpPr>
        <p:spPr>
          <a:xfrm>
            <a:off x="6960050" y="1058100"/>
            <a:ext cx="284400" cy="2844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1"/>
          <p:cNvSpPr/>
          <p:nvPr/>
        </p:nvSpPr>
        <p:spPr>
          <a:xfrm rot="10800000">
            <a:off x="7891425"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1"/>
          <p:cNvSpPr/>
          <p:nvPr/>
        </p:nvSpPr>
        <p:spPr>
          <a:xfrm>
            <a:off x="8078854" y="971975"/>
            <a:ext cx="456600" cy="456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p:nvPr/>
        </p:nvSpPr>
        <p:spPr>
          <a:xfrm>
            <a:off x="9010469" y="1076375"/>
            <a:ext cx="247800" cy="2478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1"/>
          <p:cNvSpPr/>
          <p:nvPr/>
        </p:nvSpPr>
        <p:spPr>
          <a:xfrm rot="10800000">
            <a:off x="6365500" y="3857626"/>
            <a:ext cx="162300" cy="1623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1"/>
          <p:cNvSpPr/>
          <p:nvPr/>
        </p:nvSpPr>
        <p:spPr>
          <a:xfrm>
            <a:off x="6462700" y="3757276"/>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1"/>
          <p:cNvSpPr/>
          <p:nvPr/>
        </p:nvSpPr>
        <p:spPr>
          <a:xfrm>
            <a:off x="7634900" y="3809026"/>
            <a:ext cx="259500" cy="2595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1"/>
          <p:cNvSpPr/>
          <p:nvPr/>
        </p:nvSpPr>
        <p:spPr>
          <a:xfrm>
            <a:off x="8514950" y="3796426"/>
            <a:ext cx="284400" cy="2847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1"/>
          <p:cNvSpPr/>
          <p:nvPr/>
        </p:nvSpPr>
        <p:spPr>
          <a:xfrm>
            <a:off x="8779800" y="3710475"/>
            <a:ext cx="456600" cy="456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1"/>
          <p:cNvSpPr/>
          <p:nvPr/>
        </p:nvSpPr>
        <p:spPr>
          <a:xfrm>
            <a:off x="609800" y="972000"/>
            <a:ext cx="456600" cy="4566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1"/>
          <p:cNvSpPr/>
          <p:nvPr/>
        </p:nvSpPr>
        <p:spPr>
          <a:xfrm>
            <a:off x="1506125" y="1058100"/>
            <a:ext cx="284400" cy="2844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p:nvPr/>
        </p:nvSpPr>
        <p:spPr>
          <a:xfrm>
            <a:off x="2702325" y="972000"/>
            <a:ext cx="456600" cy="456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1" name="Google Shape;271;p31"/>
          <p:cNvSpPr/>
          <p:nvPr/>
        </p:nvSpPr>
        <p:spPr>
          <a:xfrm rot="10800000">
            <a:off x="4336200"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1"/>
          <p:cNvSpPr/>
          <p:nvPr/>
        </p:nvSpPr>
        <p:spPr>
          <a:xfrm rot="10800000">
            <a:off x="4023425" y="1018800"/>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1"/>
          <p:cNvSpPr/>
          <p:nvPr/>
        </p:nvSpPr>
        <p:spPr>
          <a:xfrm rot="10800000">
            <a:off x="5856550" y="971850"/>
            <a:ext cx="456300" cy="456900"/>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1"/>
          <p:cNvSpPr/>
          <p:nvPr/>
        </p:nvSpPr>
        <p:spPr>
          <a:xfrm rot="10800000">
            <a:off x="5040598" y="3824476"/>
            <a:ext cx="228600" cy="2286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5" name="Google Shape;275;p31"/>
          <p:cNvSpPr/>
          <p:nvPr/>
        </p:nvSpPr>
        <p:spPr>
          <a:xfrm>
            <a:off x="3795739" y="3866175"/>
            <a:ext cx="145200" cy="1452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
          <p:cNvSpPr/>
          <p:nvPr/>
        </p:nvSpPr>
        <p:spPr>
          <a:xfrm>
            <a:off x="2153175" y="3820876"/>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1"/>
          <p:cNvSpPr/>
          <p:nvPr/>
        </p:nvSpPr>
        <p:spPr>
          <a:xfrm>
            <a:off x="2338750" y="3757276"/>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
          <p:cNvSpPr/>
          <p:nvPr/>
        </p:nvSpPr>
        <p:spPr>
          <a:xfrm>
            <a:off x="1018300" y="3796426"/>
            <a:ext cx="284400" cy="284700"/>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9" name="Google Shape;279;p31"/>
          <p:cNvSpPr/>
          <p:nvPr/>
        </p:nvSpPr>
        <p:spPr>
          <a:xfrm>
            <a:off x="466350" y="1018800"/>
            <a:ext cx="363000" cy="3630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1"/>
          <p:cNvSpPr/>
          <p:nvPr/>
        </p:nvSpPr>
        <p:spPr>
          <a:xfrm>
            <a:off x="637900" y="3842326"/>
            <a:ext cx="192900" cy="192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p:nvPr/>
        </p:nvSpPr>
        <p:spPr>
          <a:xfrm>
            <a:off x="5391117" y="1127750"/>
            <a:ext cx="145200" cy="145200"/>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
          <p:cNvSpPr/>
          <p:nvPr/>
        </p:nvSpPr>
        <p:spPr>
          <a:xfrm rot="10800000">
            <a:off x="6756350" y="1082400"/>
            <a:ext cx="235800" cy="235800"/>
          </a:xfrm>
          <a:prstGeom prst="ellipse">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p:nvPr/>
        </p:nvSpPr>
        <p:spPr>
          <a:xfrm>
            <a:off x="-6225" y="350"/>
            <a:ext cx="9144000" cy="1200000"/>
          </a:xfrm>
          <a:prstGeom prst="rect">
            <a:avLst/>
          </a:prstGeom>
          <a:solidFill>
            <a:srgbClr val="8039DF"/>
          </a:solidFill>
          <a:ln>
            <a:noFill/>
          </a:ln>
          <a:effectLst>
            <a:outerShdw blurRad="2857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p:nvPr/>
        </p:nvSpPr>
        <p:spPr>
          <a:xfrm>
            <a:off x="-6225" y="3943500"/>
            <a:ext cx="9144000" cy="1200000"/>
          </a:xfrm>
          <a:prstGeom prst="rect">
            <a:avLst/>
          </a:prstGeom>
          <a:solidFill>
            <a:srgbClr val="8039DF"/>
          </a:solidFill>
          <a:ln>
            <a:noFill/>
          </a:ln>
          <a:effectLst>
            <a:outerShdw blurRad="285750" rotWithShape="0" algn="bl" dir="16200000" dist="19050">
              <a:srgbClr val="000000">
                <a:alpha val="25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85" name="Google Shape;285;p31"/>
          <p:cNvPicPr preferRelativeResize="0"/>
          <p:nvPr/>
        </p:nvPicPr>
        <p:blipFill>
          <a:blip r:embed="rId2">
            <a:alphaModFix/>
          </a:blip>
          <a:stretch>
            <a:fillRect/>
          </a:stretch>
        </p:blipFill>
        <p:spPr>
          <a:xfrm>
            <a:off x="8326823" y="357825"/>
            <a:ext cx="411480" cy="411480"/>
          </a:xfrm>
          <a:prstGeom prst="rect">
            <a:avLst/>
          </a:prstGeom>
          <a:noFill/>
          <a:ln>
            <a:noFill/>
          </a:ln>
        </p:spPr>
      </p:pic>
      <p:sp>
        <p:nvSpPr>
          <p:cNvPr id="286" name="Google Shape;286;p31"/>
          <p:cNvSpPr txBox="1"/>
          <p:nvPr>
            <p:ph type="title"/>
          </p:nvPr>
        </p:nvSpPr>
        <p:spPr>
          <a:xfrm>
            <a:off x="1237150" y="2027900"/>
            <a:ext cx="66573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SzPts val="2400"/>
              <a:buFont typeface="Helvetica Neue"/>
              <a:buNone/>
              <a:defRPr b="0" sz="2400">
                <a:solidFill>
                  <a:srgbClr val="FFFFFF"/>
                </a:solidFill>
                <a:latin typeface="Helvetica Neue"/>
                <a:ea typeface="Helvetica Neue"/>
                <a:cs typeface="Helvetica Neue"/>
                <a:sym typeface="Helvetica Neue"/>
              </a:defRPr>
            </a:lvl1pPr>
            <a:lvl2pPr lvl="1" algn="ctr">
              <a:lnSpc>
                <a:spcPct val="80000"/>
              </a:lnSpc>
              <a:spcBef>
                <a:spcPts val="0"/>
              </a:spcBef>
              <a:spcAft>
                <a:spcPts val="0"/>
              </a:spcAft>
              <a:buSzPts val="2400"/>
              <a:buNone/>
              <a:defRPr sz="2400"/>
            </a:lvl2pPr>
            <a:lvl3pPr lvl="2" algn="ctr">
              <a:lnSpc>
                <a:spcPct val="80000"/>
              </a:lnSpc>
              <a:spcBef>
                <a:spcPts val="0"/>
              </a:spcBef>
              <a:spcAft>
                <a:spcPts val="0"/>
              </a:spcAft>
              <a:buSzPts val="2400"/>
              <a:buNone/>
              <a:defRPr sz="2400"/>
            </a:lvl3pPr>
            <a:lvl4pPr lvl="3" algn="ctr">
              <a:lnSpc>
                <a:spcPct val="80000"/>
              </a:lnSpc>
              <a:spcBef>
                <a:spcPts val="0"/>
              </a:spcBef>
              <a:spcAft>
                <a:spcPts val="0"/>
              </a:spcAft>
              <a:buSzPts val="2400"/>
              <a:buNone/>
              <a:defRPr sz="2400"/>
            </a:lvl4pPr>
            <a:lvl5pPr lvl="4" algn="ctr">
              <a:lnSpc>
                <a:spcPct val="80000"/>
              </a:lnSpc>
              <a:spcBef>
                <a:spcPts val="0"/>
              </a:spcBef>
              <a:spcAft>
                <a:spcPts val="0"/>
              </a:spcAft>
              <a:buSzPts val="2400"/>
              <a:buNone/>
              <a:defRPr sz="2400"/>
            </a:lvl5pPr>
            <a:lvl6pPr lvl="5" algn="ctr">
              <a:lnSpc>
                <a:spcPct val="80000"/>
              </a:lnSpc>
              <a:spcBef>
                <a:spcPts val="0"/>
              </a:spcBef>
              <a:spcAft>
                <a:spcPts val="0"/>
              </a:spcAft>
              <a:buSzPts val="2400"/>
              <a:buNone/>
              <a:defRPr sz="2400"/>
            </a:lvl6pPr>
            <a:lvl7pPr lvl="6" algn="ctr">
              <a:lnSpc>
                <a:spcPct val="80000"/>
              </a:lnSpc>
              <a:spcBef>
                <a:spcPts val="0"/>
              </a:spcBef>
              <a:spcAft>
                <a:spcPts val="0"/>
              </a:spcAft>
              <a:buSzPts val="2400"/>
              <a:buNone/>
              <a:defRPr sz="2400"/>
            </a:lvl7pPr>
            <a:lvl8pPr lvl="7" algn="ctr">
              <a:lnSpc>
                <a:spcPct val="80000"/>
              </a:lnSpc>
              <a:spcBef>
                <a:spcPts val="0"/>
              </a:spcBef>
              <a:spcAft>
                <a:spcPts val="0"/>
              </a:spcAft>
              <a:buSzPts val="2400"/>
              <a:buNone/>
              <a:defRPr sz="2400"/>
            </a:lvl8pPr>
            <a:lvl9pPr lvl="8" algn="ctr">
              <a:lnSpc>
                <a:spcPct val="80000"/>
              </a:lnSpc>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2">
  <p:cSld name="CUSTOM_4">
    <p:spTree>
      <p:nvGrpSpPr>
        <p:cNvPr id="287" name="Shape 287"/>
        <p:cNvGrpSpPr/>
        <p:nvPr/>
      </p:nvGrpSpPr>
      <p:grpSpPr>
        <a:xfrm>
          <a:off x="0" y="0"/>
          <a:ext cx="0" cy="0"/>
          <a:chOff x="0" y="0"/>
          <a:chExt cx="0" cy="0"/>
        </a:xfrm>
      </p:grpSpPr>
      <p:pic>
        <p:nvPicPr>
          <p:cNvPr id="288" name="Google Shape;288;p32"/>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289" name="Google Shape;289;p3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290" name="Google Shape;290;p32"/>
          <p:cNvSpPr txBox="1"/>
          <p:nvPr>
            <p:ph type="title"/>
          </p:nvPr>
        </p:nvSpPr>
        <p:spPr>
          <a:xfrm>
            <a:off x="4419607" y="1790698"/>
            <a:ext cx="4114800" cy="27432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oint Burst + Stat">
  <p:cSld name="CUSTOM_5">
    <p:bg>
      <p:bgPr>
        <a:solidFill>
          <a:srgbClr val="3E0075"/>
        </a:solidFill>
      </p:bgPr>
    </p:bg>
    <p:spTree>
      <p:nvGrpSpPr>
        <p:cNvPr id="291" name="Shape 291"/>
        <p:cNvGrpSpPr/>
        <p:nvPr/>
      </p:nvGrpSpPr>
      <p:grpSpPr>
        <a:xfrm>
          <a:off x="0" y="0"/>
          <a:ext cx="0" cy="0"/>
          <a:chOff x="0" y="0"/>
          <a:chExt cx="0" cy="0"/>
        </a:xfrm>
      </p:grpSpPr>
      <p:pic>
        <p:nvPicPr>
          <p:cNvPr id="292" name="Google Shape;292;p33"/>
          <p:cNvPicPr preferRelativeResize="0"/>
          <p:nvPr/>
        </p:nvPicPr>
        <p:blipFill>
          <a:blip r:embed="rId2">
            <a:alphaModFix/>
          </a:blip>
          <a:stretch>
            <a:fillRect/>
          </a:stretch>
        </p:blipFill>
        <p:spPr>
          <a:xfrm>
            <a:off x="0" y="0"/>
            <a:ext cx="9144003" cy="5143501"/>
          </a:xfrm>
          <a:prstGeom prst="rect">
            <a:avLst/>
          </a:prstGeom>
          <a:noFill/>
          <a:ln>
            <a:noFill/>
          </a:ln>
        </p:spPr>
      </p:pic>
      <p:sp>
        <p:nvSpPr>
          <p:cNvPr id="293" name="Google Shape;293;p33"/>
          <p:cNvSpPr txBox="1"/>
          <p:nvPr>
            <p:ph idx="1" type="subTitle"/>
          </p:nvPr>
        </p:nvSpPr>
        <p:spPr>
          <a:xfrm>
            <a:off x="5029100" y="2087056"/>
            <a:ext cx="3657600" cy="13077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15000"/>
              <a:buFont typeface="Barlow Semi Condensed"/>
              <a:buNone/>
              <a:defRPr sz="15000">
                <a:solidFill>
                  <a:schemeClr val="lt1"/>
                </a:solidFill>
                <a:latin typeface="Barlow Semi Condensed"/>
                <a:ea typeface="Barlow Semi Condensed"/>
                <a:cs typeface="Barlow Semi Condensed"/>
                <a:sym typeface="Barlow Semi Condensed"/>
              </a:defRPr>
            </a:lvl1pPr>
            <a:lvl2pPr lvl="1" algn="ctr">
              <a:spcBef>
                <a:spcPts val="0"/>
              </a:spcBef>
              <a:spcAft>
                <a:spcPts val="0"/>
              </a:spcAft>
              <a:buClr>
                <a:schemeClr val="lt1"/>
              </a:buClr>
              <a:buSzPts val="2400"/>
              <a:buNone/>
              <a:defRPr b="1" sz="2400">
                <a:solidFill>
                  <a:schemeClr val="lt1"/>
                </a:solidFill>
              </a:defRPr>
            </a:lvl2pPr>
            <a:lvl3pPr lvl="2" algn="ctr">
              <a:spcBef>
                <a:spcPts val="0"/>
              </a:spcBef>
              <a:spcAft>
                <a:spcPts val="0"/>
              </a:spcAft>
              <a:buClr>
                <a:schemeClr val="lt1"/>
              </a:buClr>
              <a:buSzPts val="2400"/>
              <a:buNone/>
              <a:defRPr b="1" sz="2400">
                <a:solidFill>
                  <a:schemeClr val="lt1"/>
                </a:solidFill>
              </a:defRPr>
            </a:lvl3pPr>
            <a:lvl4pPr lvl="3" algn="ctr">
              <a:spcBef>
                <a:spcPts val="0"/>
              </a:spcBef>
              <a:spcAft>
                <a:spcPts val="0"/>
              </a:spcAft>
              <a:buClr>
                <a:schemeClr val="lt1"/>
              </a:buClr>
              <a:buSzPts val="2400"/>
              <a:buNone/>
              <a:defRPr b="1" sz="2400">
                <a:solidFill>
                  <a:schemeClr val="lt1"/>
                </a:solidFill>
              </a:defRPr>
            </a:lvl4pPr>
            <a:lvl5pPr lvl="4" algn="ctr">
              <a:spcBef>
                <a:spcPts val="0"/>
              </a:spcBef>
              <a:spcAft>
                <a:spcPts val="0"/>
              </a:spcAft>
              <a:buClr>
                <a:schemeClr val="lt1"/>
              </a:buClr>
              <a:buSzPts val="2400"/>
              <a:buNone/>
              <a:defRPr b="1" sz="2400">
                <a:solidFill>
                  <a:schemeClr val="lt1"/>
                </a:solidFill>
              </a:defRPr>
            </a:lvl5pPr>
            <a:lvl6pPr lvl="5" algn="ctr">
              <a:spcBef>
                <a:spcPts val="0"/>
              </a:spcBef>
              <a:spcAft>
                <a:spcPts val="0"/>
              </a:spcAft>
              <a:buClr>
                <a:schemeClr val="lt1"/>
              </a:buClr>
              <a:buSzPts val="2400"/>
              <a:buNone/>
              <a:defRPr b="1" sz="2400">
                <a:solidFill>
                  <a:schemeClr val="lt1"/>
                </a:solidFill>
              </a:defRPr>
            </a:lvl6pPr>
            <a:lvl7pPr lvl="6" algn="ctr">
              <a:spcBef>
                <a:spcPts val="0"/>
              </a:spcBef>
              <a:spcAft>
                <a:spcPts val="0"/>
              </a:spcAft>
              <a:buClr>
                <a:schemeClr val="lt1"/>
              </a:buClr>
              <a:buSzPts val="2400"/>
              <a:buNone/>
              <a:defRPr b="1" sz="2400">
                <a:solidFill>
                  <a:schemeClr val="lt1"/>
                </a:solidFill>
              </a:defRPr>
            </a:lvl7pPr>
            <a:lvl8pPr lvl="7" algn="ctr">
              <a:spcBef>
                <a:spcPts val="0"/>
              </a:spcBef>
              <a:spcAft>
                <a:spcPts val="0"/>
              </a:spcAft>
              <a:buClr>
                <a:schemeClr val="lt1"/>
              </a:buClr>
              <a:buSzPts val="2400"/>
              <a:buNone/>
              <a:defRPr b="1" sz="2400">
                <a:solidFill>
                  <a:schemeClr val="lt1"/>
                </a:solidFill>
              </a:defRPr>
            </a:lvl8pPr>
            <a:lvl9pPr lvl="8" algn="ctr">
              <a:spcBef>
                <a:spcPts val="0"/>
              </a:spcBef>
              <a:spcAft>
                <a:spcPts val="0"/>
              </a:spcAft>
              <a:buClr>
                <a:schemeClr val="lt1"/>
              </a:buClr>
              <a:buSzPts val="2400"/>
              <a:buNone/>
              <a:defRPr b="1" sz="2400">
                <a:solidFill>
                  <a:schemeClr val="lt1"/>
                </a:solidFill>
              </a:defRPr>
            </a:lvl9pPr>
          </a:lstStyle>
          <a:p/>
        </p:txBody>
      </p:sp>
      <p:pic>
        <p:nvPicPr>
          <p:cNvPr id="294" name="Google Shape;294;p33"/>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295" name="Google Shape;295;p33"/>
          <p:cNvSpPr txBox="1"/>
          <p:nvPr>
            <p:ph idx="2" type="subTitle"/>
          </p:nvPr>
        </p:nvSpPr>
        <p:spPr>
          <a:xfrm>
            <a:off x="5058050" y="3606125"/>
            <a:ext cx="3599700" cy="860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None/>
              <a:defRPr b="0" sz="1600">
                <a:solidFill>
                  <a:schemeClr val="lt1"/>
                </a:solidFill>
              </a:defRPr>
            </a:lvl1pPr>
            <a:lvl2pPr lvl="1"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296" name="Google Shape;296;p33"/>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D Burst + Stat">
  <p:cSld name="CUSTOM_5_1">
    <p:bg>
      <p:bgPr>
        <a:solidFill>
          <a:srgbClr val="3E0075"/>
        </a:solidFill>
      </p:bgPr>
    </p:bg>
    <p:spTree>
      <p:nvGrpSpPr>
        <p:cNvPr id="297" name="Shape 297"/>
        <p:cNvGrpSpPr/>
        <p:nvPr/>
      </p:nvGrpSpPr>
      <p:grpSpPr>
        <a:xfrm>
          <a:off x="0" y="0"/>
          <a:ext cx="0" cy="0"/>
          <a:chOff x="0" y="0"/>
          <a:chExt cx="0" cy="0"/>
        </a:xfrm>
      </p:grpSpPr>
      <p:grpSp>
        <p:nvGrpSpPr>
          <p:cNvPr id="298" name="Google Shape;298;p34"/>
          <p:cNvGrpSpPr/>
          <p:nvPr/>
        </p:nvGrpSpPr>
        <p:grpSpPr>
          <a:xfrm>
            <a:off x="-909929" y="1217472"/>
            <a:ext cx="10256212" cy="3394579"/>
            <a:chOff x="-909929" y="1217472"/>
            <a:chExt cx="10256212" cy="3394579"/>
          </a:xfrm>
        </p:grpSpPr>
        <p:sp>
          <p:nvSpPr>
            <p:cNvPr id="299" name="Google Shape;299;p34"/>
            <p:cNvSpPr/>
            <p:nvPr/>
          </p:nvSpPr>
          <p:spPr>
            <a:xfrm rot="-399468">
              <a:off x="-825072" y="1807007"/>
              <a:ext cx="10086498" cy="2050500"/>
            </a:xfrm>
            <a:custGeom>
              <a:rect b="b" l="l" r="r" t="t"/>
              <a:pathLst>
                <a:path extrusionOk="0" h="66406" w="326654">
                  <a:moveTo>
                    <a:pt x="326654" y="8770"/>
                  </a:moveTo>
                  <a:cubicBezTo>
                    <a:pt x="318819" y="7327"/>
                    <a:pt x="295833" y="353"/>
                    <a:pt x="279642" y="111"/>
                  </a:cubicBezTo>
                  <a:cubicBezTo>
                    <a:pt x="263451" y="-130"/>
                    <a:pt x="250119" y="-680"/>
                    <a:pt x="229506" y="7321"/>
                  </a:cubicBezTo>
                  <a:cubicBezTo>
                    <a:pt x="208893" y="15322"/>
                    <a:pt x="177447" y="38480"/>
                    <a:pt x="155966" y="48116"/>
                  </a:cubicBezTo>
                  <a:cubicBezTo>
                    <a:pt x="134486" y="57752"/>
                    <a:pt x="119028" y="62674"/>
                    <a:pt x="100623" y="65136"/>
                  </a:cubicBezTo>
                  <a:cubicBezTo>
                    <a:pt x="82218" y="67599"/>
                    <a:pt x="62309" y="66283"/>
                    <a:pt x="45538" y="62891"/>
                  </a:cubicBezTo>
                  <a:cubicBezTo>
                    <a:pt x="28768" y="59499"/>
                    <a:pt x="7590" y="47801"/>
                    <a:pt x="0" y="44783"/>
                  </a:cubicBezTo>
                </a:path>
              </a:pathLst>
            </a:custGeom>
            <a:noFill/>
            <a:ln cap="flat" cmpd="sng" w="9525">
              <a:solidFill>
                <a:schemeClr val="lt1"/>
              </a:solidFill>
              <a:prstDash val="solid"/>
              <a:round/>
              <a:headEnd len="med" w="med" type="none"/>
              <a:tailEnd len="med" w="med" type="none"/>
            </a:ln>
          </p:spPr>
        </p:sp>
        <p:sp>
          <p:nvSpPr>
            <p:cNvPr id="300" name="Google Shape;300;p34"/>
            <p:cNvSpPr/>
            <p:nvPr/>
          </p:nvSpPr>
          <p:spPr>
            <a:xfrm rot="10398662">
              <a:off x="1481511" y="3647589"/>
              <a:ext cx="914324" cy="914324"/>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4"/>
            <p:cNvSpPr/>
            <p:nvPr/>
          </p:nvSpPr>
          <p:spPr>
            <a:xfrm rot="10401333">
              <a:off x="588879" y="4057429"/>
              <a:ext cx="199641" cy="199641"/>
            </a:xfrm>
            <a:prstGeom prst="ellipse">
              <a:avLst/>
            </a:prstGeom>
            <a:solidFill>
              <a:srgbClr val="803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02" name="Google Shape;302;p34"/>
            <p:cNvSpPr/>
            <p:nvPr/>
          </p:nvSpPr>
          <p:spPr>
            <a:xfrm rot="10399668">
              <a:off x="725737" y="4004667"/>
              <a:ext cx="320168" cy="320168"/>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03" name="Google Shape;303;p34"/>
            <p:cNvSpPr/>
            <p:nvPr/>
          </p:nvSpPr>
          <p:spPr>
            <a:xfrm rot="10404653">
              <a:off x="2759964" y="3813167"/>
              <a:ext cx="183009" cy="183009"/>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p:nvPr/>
          </p:nvSpPr>
          <p:spPr>
            <a:xfrm rot="10396837">
              <a:off x="3104153" y="3654616"/>
              <a:ext cx="210244" cy="210244"/>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4"/>
            <p:cNvSpPr/>
            <p:nvPr/>
          </p:nvSpPr>
          <p:spPr>
            <a:xfrm rot="10406956">
              <a:off x="1384302" y="4113295"/>
              <a:ext cx="126224" cy="1262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4"/>
            <p:cNvSpPr/>
            <p:nvPr/>
          </p:nvSpPr>
          <p:spPr>
            <a:xfrm rot="10399440">
              <a:off x="-24396" y="3965313"/>
              <a:ext cx="118705" cy="118705"/>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4"/>
            <p:cNvSpPr/>
            <p:nvPr/>
          </p:nvSpPr>
          <p:spPr>
            <a:xfrm rot="10400485">
              <a:off x="3215158" y="3339856"/>
              <a:ext cx="548500" cy="548500"/>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p:nvPr/>
          </p:nvSpPr>
          <p:spPr>
            <a:xfrm flipH="1" rot="-3039343">
              <a:off x="4904690" y="2288028"/>
              <a:ext cx="462791" cy="462791"/>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4"/>
            <p:cNvSpPr/>
            <p:nvPr/>
          </p:nvSpPr>
          <p:spPr>
            <a:xfrm flipH="1" rot="-3038975">
              <a:off x="4823817" y="2574023"/>
              <a:ext cx="198246" cy="198246"/>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p:nvPr/>
          </p:nvSpPr>
          <p:spPr>
            <a:xfrm flipH="1" rot="-3038358">
              <a:off x="4787052" y="2680004"/>
              <a:ext cx="118732" cy="119345"/>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4"/>
            <p:cNvSpPr/>
            <p:nvPr/>
          </p:nvSpPr>
          <p:spPr>
            <a:xfrm flipH="1" rot="-3044822">
              <a:off x="5363568" y="2252087"/>
              <a:ext cx="99566" cy="99566"/>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4"/>
            <p:cNvSpPr/>
            <p:nvPr/>
          </p:nvSpPr>
          <p:spPr>
            <a:xfrm flipH="1" rot="403748">
              <a:off x="6666083" y="1476760"/>
              <a:ext cx="156176" cy="156474"/>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
            <p:cNvSpPr/>
            <p:nvPr/>
          </p:nvSpPr>
          <p:spPr>
            <a:xfrm flipH="1" rot="402004">
              <a:off x="8506768" y="1251807"/>
              <a:ext cx="411410" cy="411410"/>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4"/>
            <p:cNvSpPr/>
            <p:nvPr/>
          </p:nvSpPr>
          <p:spPr>
            <a:xfrm flipH="1" rot="401395">
              <a:off x="8231406" y="1236823"/>
              <a:ext cx="352802" cy="35339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4"/>
            <p:cNvSpPr/>
            <p:nvPr/>
          </p:nvSpPr>
          <p:spPr>
            <a:xfrm rot="10399668">
              <a:off x="2492081" y="3820791"/>
              <a:ext cx="320168" cy="32016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34"/>
          <p:cNvSpPr/>
          <p:nvPr/>
        </p:nvSpPr>
        <p:spPr>
          <a:xfrm flipH="1" rot="4660667">
            <a:off x="3905009" y="1107004"/>
            <a:ext cx="6379225" cy="6152101"/>
          </a:xfrm>
          <a:custGeom>
            <a:rect b="b" l="l" r="r" t="t"/>
            <a:pathLst>
              <a:path extrusionOk="0" h="124329" w="128919">
                <a:moveTo>
                  <a:pt x="66061" y="0"/>
                </a:moveTo>
                <a:cubicBezTo>
                  <a:pt x="65195" y="0"/>
                  <a:pt x="64327" y="349"/>
                  <a:pt x="63688" y="1059"/>
                </a:cubicBezTo>
                <a:lnTo>
                  <a:pt x="52867" y="13031"/>
                </a:lnTo>
                <a:cubicBezTo>
                  <a:pt x="52250" y="13712"/>
                  <a:pt x="51384" y="14082"/>
                  <a:pt x="50494" y="14082"/>
                </a:cubicBezTo>
                <a:cubicBezTo>
                  <a:pt x="50160" y="14082"/>
                  <a:pt x="49823" y="14030"/>
                  <a:pt x="49495" y="13923"/>
                </a:cubicBezTo>
                <a:lnTo>
                  <a:pt x="34168" y="8874"/>
                </a:lnTo>
                <a:cubicBezTo>
                  <a:pt x="33833" y="8764"/>
                  <a:pt x="33496" y="8712"/>
                  <a:pt x="33166" y="8712"/>
                </a:cubicBezTo>
                <a:cubicBezTo>
                  <a:pt x="31586" y="8712"/>
                  <a:pt x="30170" y="9893"/>
                  <a:pt x="29993" y="11568"/>
                </a:cubicBezTo>
                <a:lnTo>
                  <a:pt x="28343" y="26948"/>
                </a:lnTo>
                <a:cubicBezTo>
                  <a:pt x="28173" y="28518"/>
                  <a:pt x="26880" y="29731"/>
                  <a:pt x="25301" y="29802"/>
                </a:cubicBezTo>
                <a:lnTo>
                  <a:pt x="3997" y="30739"/>
                </a:lnTo>
                <a:cubicBezTo>
                  <a:pt x="1366" y="30855"/>
                  <a:pt x="1" y="33933"/>
                  <a:pt x="1678" y="35967"/>
                </a:cubicBezTo>
                <a:lnTo>
                  <a:pt x="16398" y="53764"/>
                </a:lnTo>
                <a:cubicBezTo>
                  <a:pt x="17325" y="54888"/>
                  <a:pt x="17370" y="56503"/>
                  <a:pt x="16513" y="57689"/>
                </a:cubicBezTo>
                <a:lnTo>
                  <a:pt x="7218" y="70375"/>
                </a:lnTo>
                <a:cubicBezTo>
                  <a:pt x="6013" y="72016"/>
                  <a:pt x="6629" y="74354"/>
                  <a:pt x="8485" y="75183"/>
                </a:cubicBezTo>
                <a:lnTo>
                  <a:pt x="22125" y="81285"/>
                </a:lnTo>
                <a:cubicBezTo>
                  <a:pt x="23766" y="82017"/>
                  <a:pt x="24480" y="83962"/>
                  <a:pt x="23704" y="85585"/>
                </a:cubicBezTo>
                <a:lnTo>
                  <a:pt x="13222" y="107504"/>
                </a:lnTo>
                <a:cubicBezTo>
                  <a:pt x="12152" y="109726"/>
                  <a:pt x="13874" y="112083"/>
                  <a:pt x="16074" y="112083"/>
                </a:cubicBezTo>
                <a:cubicBezTo>
                  <a:pt x="16463" y="112083"/>
                  <a:pt x="16866" y="112009"/>
                  <a:pt x="17272" y="111849"/>
                </a:cubicBezTo>
                <a:lnTo>
                  <a:pt x="44419" y="101144"/>
                </a:lnTo>
                <a:cubicBezTo>
                  <a:pt x="44799" y="100993"/>
                  <a:pt x="45195" y="100921"/>
                  <a:pt x="45586" y="100921"/>
                </a:cubicBezTo>
                <a:cubicBezTo>
                  <a:pt x="46591" y="100921"/>
                  <a:pt x="47567" y="101396"/>
                  <a:pt x="48183" y="102250"/>
                </a:cubicBezTo>
                <a:lnTo>
                  <a:pt x="57381" y="115016"/>
                </a:lnTo>
                <a:cubicBezTo>
                  <a:pt x="58013" y="115894"/>
                  <a:pt x="58991" y="116343"/>
                  <a:pt x="59973" y="116343"/>
                </a:cubicBezTo>
                <a:cubicBezTo>
                  <a:pt x="60836" y="116343"/>
                  <a:pt x="61703" y="115997"/>
                  <a:pt x="62341" y="115292"/>
                </a:cubicBezTo>
                <a:lnTo>
                  <a:pt x="72252" y="104328"/>
                </a:lnTo>
                <a:cubicBezTo>
                  <a:pt x="72886" y="103631"/>
                  <a:pt x="73751" y="103281"/>
                  <a:pt x="74618" y="103281"/>
                </a:cubicBezTo>
                <a:cubicBezTo>
                  <a:pt x="75460" y="103281"/>
                  <a:pt x="76303" y="103611"/>
                  <a:pt x="76936" y="104275"/>
                </a:cubicBezTo>
                <a:lnTo>
                  <a:pt x="95045" y="123321"/>
                </a:lnTo>
                <a:cubicBezTo>
                  <a:pt x="95707" y="124019"/>
                  <a:pt x="96530" y="124329"/>
                  <a:pt x="97337" y="124329"/>
                </a:cubicBezTo>
                <a:cubicBezTo>
                  <a:pt x="99055" y="124329"/>
                  <a:pt x="100699" y="122925"/>
                  <a:pt x="100541" y="120886"/>
                </a:cubicBezTo>
                <a:lnTo>
                  <a:pt x="98212" y="89653"/>
                </a:lnTo>
                <a:cubicBezTo>
                  <a:pt x="98088" y="87976"/>
                  <a:pt x="99292" y="86477"/>
                  <a:pt x="100960" y="86254"/>
                </a:cubicBezTo>
                <a:lnTo>
                  <a:pt x="119141" y="83739"/>
                </a:lnTo>
                <a:cubicBezTo>
                  <a:pt x="121541" y="83409"/>
                  <a:pt x="122719" y="80634"/>
                  <a:pt x="121282" y="78680"/>
                </a:cubicBezTo>
                <a:lnTo>
                  <a:pt x="109792" y="63033"/>
                </a:lnTo>
                <a:cubicBezTo>
                  <a:pt x="108811" y="61695"/>
                  <a:pt x="109016" y="59830"/>
                  <a:pt x="110265" y="58733"/>
                </a:cubicBezTo>
                <a:lnTo>
                  <a:pt x="126920" y="44219"/>
                </a:lnTo>
                <a:cubicBezTo>
                  <a:pt x="128919" y="42479"/>
                  <a:pt x="128044" y="39205"/>
                  <a:pt x="125448" y="38679"/>
                </a:cubicBezTo>
                <a:lnTo>
                  <a:pt x="103494" y="34236"/>
                </a:lnTo>
                <a:cubicBezTo>
                  <a:pt x="101995" y="33933"/>
                  <a:pt x="100924" y="32621"/>
                  <a:pt x="100924" y="31096"/>
                </a:cubicBezTo>
                <a:lnTo>
                  <a:pt x="101005" y="12058"/>
                </a:lnTo>
                <a:cubicBezTo>
                  <a:pt x="101012" y="10217"/>
                  <a:pt x="99505" y="8849"/>
                  <a:pt x="97814" y="8849"/>
                </a:cubicBezTo>
                <a:cubicBezTo>
                  <a:pt x="97416" y="8849"/>
                  <a:pt x="97008" y="8925"/>
                  <a:pt x="96607" y="9088"/>
                </a:cubicBezTo>
                <a:lnTo>
                  <a:pt x="81628" y="15163"/>
                </a:lnTo>
                <a:cubicBezTo>
                  <a:pt x="81236" y="15322"/>
                  <a:pt x="80828" y="15398"/>
                  <a:pt x="80425" y="15398"/>
                </a:cubicBezTo>
                <a:cubicBezTo>
                  <a:pt x="79424" y="15398"/>
                  <a:pt x="78454" y="14927"/>
                  <a:pt x="77837" y="14075"/>
                </a:cubicBezTo>
                <a:lnTo>
                  <a:pt x="68657" y="1326"/>
                </a:lnTo>
                <a:cubicBezTo>
                  <a:pt x="68021" y="449"/>
                  <a:pt x="67043" y="0"/>
                  <a:pt x="66061" y="0"/>
                </a:cubicBezTo>
                <a:close/>
              </a:path>
            </a:pathLst>
          </a:cu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34"/>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318" name="Google Shape;318;p34"/>
          <p:cNvSpPr txBox="1"/>
          <p:nvPr>
            <p:ph idx="1" type="subTitle"/>
          </p:nvPr>
        </p:nvSpPr>
        <p:spPr>
          <a:xfrm>
            <a:off x="5943600" y="2531824"/>
            <a:ext cx="2743200" cy="13716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chemeClr val="lt1"/>
              </a:buClr>
              <a:buSzPts val="9600"/>
              <a:buFont typeface="Barlow Semi Condensed"/>
              <a:buNone/>
              <a:defRPr sz="9600">
                <a:solidFill>
                  <a:schemeClr val="lt1"/>
                </a:solidFill>
                <a:latin typeface="Barlow Semi Condensed"/>
                <a:ea typeface="Barlow Semi Condensed"/>
                <a:cs typeface="Barlow Semi Condensed"/>
                <a:sym typeface="Barlow Semi Condensed"/>
              </a:defRPr>
            </a:lvl1pPr>
            <a:lvl2pPr lvl="1" algn="ctr">
              <a:spcBef>
                <a:spcPts val="0"/>
              </a:spcBef>
              <a:spcAft>
                <a:spcPts val="0"/>
              </a:spcAft>
              <a:buClr>
                <a:schemeClr val="lt1"/>
              </a:buClr>
              <a:buSzPts val="2400"/>
              <a:buNone/>
              <a:defRPr b="1" sz="2400">
                <a:solidFill>
                  <a:schemeClr val="lt1"/>
                </a:solidFill>
              </a:defRPr>
            </a:lvl2pPr>
            <a:lvl3pPr lvl="2" algn="ctr">
              <a:spcBef>
                <a:spcPts val="0"/>
              </a:spcBef>
              <a:spcAft>
                <a:spcPts val="0"/>
              </a:spcAft>
              <a:buClr>
                <a:schemeClr val="lt1"/>
              </a:buClr>
              <a:buSzPts val="2400"/>
              <a:buNone/>
              <a:defRPr b="1" sz="2400">
                <a:solidFill>
                  <a:schemeClr val="lt1"/>
                </a:solidFill>
              </a:defRPr>
            </a:lvl3pPr>
            <a:lvl4pPr lvl="3" algn="ctr">
              <a:spcBef>
                <a:spcPts val="0"/>
              </a:spcBef>
              <a:spcAft>
                <a:spcPts val="0"/>
              </a:spcAft>
              <a:buClr>
                <a:schemeClr val="lt1"/>
              </a:buClr>
              <a:buSzPts val="2400"/>
              <a:buNone/>
              <a:defRPr b="1" sz="2400">
                <a:solidFill>
                  <a:schemeClr val="lt1"/>
                </a:solidFill>
              </a:defRPr>
            </a:lvl4pPr>
            <a:lvl5pPr lvl="4" algn="ctr">
              <a:spcBef>
                <a:spcPts val="0"/>
              </a:spcBef>
              <a:spcAft>
                <a:spcPts val="0"/>
              </a:spcAft>
              <a:buClr>
                <a:schemeClr val="lt1"/>
              </a:buClr>
              <a:buSzPts val="2400"/>
              <a:buNone/>
              <a:defRPr b="1" sz="2400">
                <a:solidFill>
                  <a:schemeClr val="lt1"/>
                </a:solidFill>
              </a:defRPr>
            </a:lvl5pPr>
            <a:lvl6pPr lvl="5" algn="ctr">
              <a:spcBef>
                <a:spcPts val="0"/>
              </a:spcBef>
              <a:spcAft>
                <a:spcPts val="0"/>
              </a:spcAft>
              <a:buClr>
                <a:schemeClr val="lt1"/>
              </a:buClr>
              <a:buSzPts val="2400"/>
              <a:buNone/>
              <a:defRPr b="1" sz="2400">
                <a:solidFill>
                  <a:schemeClr val="lt1"/>
                </a:solidFill>
              </a:defRPr>
            </a:lvl6pPr>
            <a:lvl7pPr lvl="6" algn="ctr">
              <a:spcBef>
                <a:spcPts val="0"/>
              </a:spcBef>
              <a:spcAft>
                <a:spcPts val="0"/>
              </a:spcAft>
              <a:buClr>
                <a:schemeClr val="lt1"/>
              </a:buClr>
              <a:buSzPts val="2400"/>
              <a:buNone/>
              <a:defRPr b="1" sz="2400">
                <a:solidFill>
                  <a:schemeClr val="lt1"/>
                </a:solidFill>
              </a:defRPr>
            </a:lvl7pPr>
            <a:lvl8pPr lvl="7" algn="ctr">
              <a:spcBef>
                <a:spcPts val="0"/>
              </a:spcBef>
              <a:spcAft>
                <a:spcPts val="0"/>
              </a:spcAft>
              <a:buClr>
                <a:schemeClr val="lt1"/>
              </a:buClr>
              <a:buSzPts val="2400"/>
              <a:buNone/>
              <a:defRPr b="1" sz="2400">
                <a:solidFill>
                  <a:schemeClr val="lt1"/>
                </a:solidFill>
              </a:defRPr>
            </a:lvl8pPr>
            <a:lvl9pPr lvl="8" algn="ctr">
              <a:spcBef>
                <a:spcPts val="0"/>
              </a:spcBef>
              <a:spcAft>
                <a:spcPts val="0"/>
              </a:spcAft>
              <a:buClr>
                <a:schemeClr val="lt1"/>
              </a:buClr>
              <a:buSzPts val="2400"/>
              <a:buNone/>
              <a:defRPr b="1" sz="2400">
                <a:solidFill>
                  <a:schemeClr val="lt1"/>
                </a:solidFill>
              </a:defRPr>
            </a:lvl9pPr>
          </a:lstStyle>
          <a:p/>
        </p:txBody>
      </p:sp>
      <p:sp>
        <p:nvSpPr>
          <p:cNvPr id="319" name="Google Shape;319;p34"/>
          <p:cNvSpPr txBox="1"/>
          <p:nvPr>
            <p:ph idx="2" type="subTitle"/>
          </p:nvPr>
        </p:nvSpPr>
        <p:spPr>
          <a:xfrm>
            <a:off x="5943600" y="3906425"/>
            <a:ext cx="2682300" cy="860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320" name="Google Shape;320;p34"/>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rcle + Stat">
  <p:cSld name="CUSTOM_5_1_1">
    <p:bg>
      <p:bgPr>
        <a:solidFill>
          <a:srgbClr val="3E0075"/>
        </a:solidFill>
      </p:bgPr>
    </p:bg>
    <p:spTree>
      <p:nvGrpSpPr>
        <p:cNvPr id="321" name="Shape 321"/>
        <p:cNvGrpSpPr/>
        <p:nvPr/>
      </p:nvGrpSpPr>
      <p:grpSpPr>
        <a:xfrm>
          <a:off x="0" y="0"/>
          <a:ext cx="0" cy="0"/>
          <a:chOff x="0" y="0"/>
          <a:chExt cx="0" cy="0"/>
        </a:xfrm>
      </p:grpSpPr>
      <p:grpSp>
        <p:nvGrpSpPr>
          <p:cNvPr id="322" name="Google Shape;322;p35"/>
          <p:cNvGrpSpPr/>
          <p:nvPr/>
        </p:nvGrpSpPr>
        <p:grpSpPr>
          <a:xfrm>
            <a:off x="-909929" y="381642"/>
            <a:ext cx="10256212" cy="4300683"/>
            <a:chOff x="-909929" y="381642"/>
            <a:chExt cx="10256212" cy="4300683"/>
          </a:xfrm>
        </p:grpSpPr>
        <p:sp>
          <p:nvSpPr>
            <p:cNvPr id="323" name="Google Shape;323;p35"/>
            <p:cNvSpPr/>
            <p:nvPr/>
          </p:nvSpPr>
          <p:spPr>
            <a:xfrm flipH="1" rot="-10400532">
              <a:off x="-825072" y="1004740"/>
              <a:ext cx="10086498" cy="2050500"/>
            </a:xfrm>
            <a:custGeom>
              <a:rect b="b" l="l" r="r" t="t"/>
              <a:pathLst>
                <a:path extrusionOk="0" h="66406" w="326654">
                  <a:moveTo>
                    <a:pt x="326654" y="8770"/>
                  </a:moveTo>
                  <a:cubicBezTo>
                    <a:pt x="318819" y="7327"/>
                    <a:pt x="295833" y="353"/>
                    <a:pt x="279642" y="111"/>
                  </a:cubicBezTo>
                  <a:cubicBezTo>
                    <a:pt x="263451" y="-130"/>
                    <a:pt x="250119" y="-680"/>
                    <a:pt x="229506" y="7321"/>
                  </a:cubicBezTo>
                  <a:cubicBezTo>
                    <a:pt x="208893" y="15322"/>
                    <a:pt x="177447" y="38480"/>
                    <a:pt x="155966" y="48116"/>
                  </a:cubicBezTo>
                  <a:cubicBezTo>
                    <a:pt x="134486" y="57752"/>
                    <a:pt x="119028" y="62674"/>
                    <a:pt x="100623" y="65136"/>
                  </a:cubicBezTo>
                  <a:cubicBezTo>
                    <a:pt x="82218" y="67599"/>
                    <a:pt x="62309" y="66283"/>
                    <a:pt x="45538" y="62891"/>
                  </a:cubicBezTo>
                  <a:cubicBezTo>
                    <a:pt x="28768" y="59499"/>
                    <a:pt x="7590" y="47801"/>
                    <a:pt x="0" y="44783"/>
                  </a:cubicBezTo>
                </a:path>
              </a:pathLst>
            </a:custGeom>
            <a:noFill/>
            <a:ln cap="flat" cmpd="sng" w="9525">
              <a:solidFill>
                <a:schemeClr val="lt1"/>
              </a:solidFill>
              <a:prstDash val="solid"/>
              <a:round/>
              <a:headEnd len="med" w="med" type="none"/>
              <a:tailEnd len="med" w="med" type="none"/>
            </a:ln>
          </p:spPr>
        </p:sp>
        <p:sp>
          <p:nvSpPr>
            <p:cNvPr id="324" name="Google Shape;324;p35"/>
            <p:cNvSpPr/>
            <p:nvPr/>
          </p:nvSpPr>
          <p:spPr>
            <a:xfrm rot="-7762656">
              <a:off x="4655958" y="1907285"/>
              <a:ext cx="411394" cy="411626"/>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p:nvPr/>
          </p:nvSpPr>
          <p:spPr>
            <a:xfrm flipH="1" rot="398667">
              <a:off x="588879" y="605177"/>
              <a:ext cx="199641" cy="199641"/>
            </a:xfrm>
            <a:prstGeom prst="ellipse">
              <a:avLst/>
            </a:prstGeom>
            <a:solidFill>
              <a:srgbClr val="803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26" name="Google Shape;326;p35"/>
            <p:cNvSpPr/>
            <p:nvPr/>
          </p:nvSpPr>
          <p:spPr>
            <a:xfrm flipH="1" rot="400332">
              <a:off x="725737" y="537412"/>
              <a:ext cx="320168" cy="320168"/>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27" name="Google Shape;327;p35"/>
            <p:cNvSpPr/>
            <p:nvPr/>
          </p:nvSpPr>
          <p:spPr>
            <a:xfrm flipH="1" rot="395347">
              <a:off x="2759964" y="866072"/>
              <a:ext cx="183009" cy="183009"/>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5"/>
            <p:cNvSpPr/>
            <p:nvPr/>
          </p:nvSpPr>
          <p:spPr>
            <a:xfrm flipH="1" rot="403163">
              <a:off x="3256553" y="1073588"/>
              <a:ext cx="210244" cy="210244"/>
            </a:xfrm>
            <a:prstGeom prst="ellipse">
              <a:avLst/>
            </a:prstGeom>
            <a:solidFill>
              <a:srgbClr val="8039DF">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5"/>
            <p:cNvSpPr/>
            <p:nvPr/>
          </p:nvSpPr>
          <p:spPr>
            <a:xfrm flipH="1" rot="393044">
              <a:off x="1384302" y="622728"/>
              <a:ext cx="126224" cy="126224"/>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5"/>
            <p:cNvSpPr/>
            <p:nvPr/>
          </p:nvSpPr>
          <p:spPr>
            <a:xfrm flipH="1" rot="400560">
              <a:off x="-24396" y="778230"/>
              <a:ext cx="118705" cy="118705"/>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
            <p:cNvSpPr/>
            <p:nvPr/>
          </p:nvSpPr>
          <p:spPr>
            <a:xfrm flipH="1" rot="399515">
              <a:off x="1469833" y="411592"/>
              <a:ext cx="548500" cy="548500"/>
            </a:xfrm>
            <a:prstGeom prst="ellipse">
              <a:avLst/>
            </a:prstGeom>
            <a:solidFill>
              <a:srgbClr val="8039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32" name="Google Shape;332;p35"/>
            <p:cNvSpPr/>
            <p:nvPr/>
          </p:nvSpPr>
          <p:spPr>
            <a:xfrm rot="-7760657">
              <a:off x="4904690" y="2111428"/>
              <a:ext cx="462791" cy="462791"/>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5"/>
            <p:cNvSpPr/>
            <p:nvPr/>
          </p:nvSpPr>
          <p:spPr>
            <a:xfrm rot="-7760377">
              <a:off x="4503568" y="1789193"/>
              <a:ext cx="240884" cy="242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5"/>
            <p:cNvSpPr/>
            <p:nvPr/>
          </p:nvSpPr>
          <p:spPr>
            <a:xfrm rot="-7755178">
              <a:off x="5363568" y="2510595"/>
              <a:ext cx="99566" cy="99566"/>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5"/>
            <p:cNvSpPr/>
            <p:nvPr/>
          </p:nvSpPr>
          <p:spPr>
            <a:xfrm rot="10396252">
              <a:off x="6666083" y="3229014"/>
              <a:ext cx="156176" cy="156474"/>
            </a:xfrm>
            <a:prstGeom prst="ellipse">
              <a:avLst/>
            </a:prstGeom>
            <a:solidFill>
              <a:srgbClr val="906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5"/>
            <p:cNvSpPr/>
            <p:nvPr/>
          </p:nvSpPr>
          <p:spPr>
            <a:xfrm rot="10398399">
              <a:off x="8816268" y="3300606"/>
              <a:ext cx="182746" cy="182746"/>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5"/>
            <p:cNvSpPr/>
            <p:nvPr/>
          </p:nvSpPr>
          <p:spPr>
            <a:xfrm rot="10398605">
              <a:off x="8511537" y="3247358"/>
              <a:ext cx="352802" cy="35339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5"/>
            <p:cNvSpPr/>
            <p:nvPr/>
          </p:nvSpPr>
          <p:spPr>
            <a:xfrm flipH="1" rot="400332">
              <a:off x="2492081" y="721289"/>
              <a:ext cx="320168" cy="320168"/>
            </a:xfrm>
            <a:prstGeom prst="ellipse">
              <a:avLst/>
            </a:prstGeom>
            <a:noFill/>
            <a:ln cap="flat" cmpd="sng" w="9525">
              <a:solidFill>
                <a:srgbClr val="FF23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5"/>
            <p:cNvSpPr/>
            <p:nvPr/>
          </p:nvSpPr>
          <p:spPr>
            <a:xfrm flipH="1">
              <a:off x="5089326" y="1092525"/>
              <a:ext cx="3589800" cy="3589800"/>
            </a:xfrm>
            <a:prstGeom prst="ellipse">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5"/>
            <p:cNvSpPr/>
            <p:nvPr/>
          </p:nvSpPr>
          <p:spPr>
            <a:xfrm flipH="1" rot="401338">
              <a:off x="3373086" y="942035"/>
              <a:ext cx="914324" cy="914324"/>
            </a:xfrm>
            <a:prstGeom prst="ellipse">
              <a:avLst/>
            </a:prstGeom>
            <a:solidFill>
              <a:srgbClr val="906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341" name="Google Shape;341;p35"/>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342" name="Google Shape;342;p35"/>
          <p:cNvSpPr txBox="1"/>
          <p:nvPr>
            <p:ph idx="1" type="subTitle"/>
          </p:nvPr>
        </p:nvSpPr>
        <p:spPr>
          <a:xfrm>
            <a:off x="5520175" y="1820779"/>
            <a:ext cx="2743200" cy="13716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9600"/>
              <a:buFont typeface="Barlow Semi Condensed"/>
              <a:buNone/>
              <a:defRPr sz="9600">
                <a:solidFill>
                  <a:schemeClr val="lt1"/>
                </a:solidFill>
                <a:latin typeface="Barlow Semi Condensed"/>
                <a:ea typeface="Barlow Semi Condensed"/>
                <a:cs typeface="Barlow Semi Condensed"/>
                <a:sym typeface="Barlow Semi Condensed"/>
              </a:defRPr>
            </a:lvl1pPr>
            <a:lvl2pPr lvl="1" algn="ctr">
              <a:spcBef>
                <a:spcPts val="0"/>
              </a:spcBef>
              <a:spcAft>
                <a:spcPts val="0"/>
              </a:spcAft>
              <a:buClr>
                <a:schemeClr val="lt1"/>
              </a:buClr>
              <a:buSzPts val="2400"/>
              <a:buNone/>
              <a:defRPr b="1" sz="2400">
                <a:solidFill>
                  <a:schemeClr val="lt1"/>
                </a:solidFill>
              </a:defRPr>
            </a:lvl2pPr>
            <a:lvl3pPr lvl="2" algn="ctr">
              <a:spcBef>
                <a:spcPts val="0"/>
              </a:spcBef>
              <a:spcAft>
                <a:spcPts val="0"/>
              </a:spcAft>
              <a:buClr>
                <a:schemeClr val="lt1"/>
              </a:buClr>
              <a:buSzPts val="2400"/>
              <a:buNone/>
              <a:defRPr b="1" sz="2400">
                <a:solidFill>
                  <a:schemeClr val="lt1"/>
                </a:solidFill>
              </a:defRPr>
            </a:lvl3pPr>
            <a:lvl4pPr lvl="3" algn="ctr">
              <a:spcBef>
                <a:spcPts val="0"/>
              </a:spcBef>
              <a:spcAft>
                <a:spcPts val="0"/>
              </a:spcAft>
              <a:buClr>
                <a:schemeClr val="lt1"/>
              </a:buClr>
              <a:buSzPts val="2400"/>
              <a:buNone/>
              <a:defRPr b="1" sz="2400">
                <a:solidFill>
                  <a:schemeClr val="lt1"/>
                </a:solidFill>
              </a:defRPr>
            </a:lvl4pPr>
            <a:lvl5pPr lvl="4" algn="ctr">
              <a:spcBef>
                <a:spcPts val="0"/>
              </a:spcBef>
              <a:spcAft>
                <a:spcPts val="0"/>
              </a:spcAft>
              <a:buClr>
                <a:schemeClr val="lt1"/>
              </a:buClr>
              <a:buSzPts val="2400"/>
              <a:buNone/>
              <a:defRPr b="1" sz="2400">
                <a:solidFill>
                  <a:schemeClr val="lt1"/>
                </a:solidFill>
              </a:defRPr>
            </a:lvl5pPr>
            <a:lvl6pPr lvl="5" algn="ctr">
              <a:spcBef>
                <a:spcPts val="0"/>
              </a:spcBef>
              <a:spcAft>
                <a:spcPts val="0"/>
              </a:spcAft>
              <a:buClr>
                <a:schemeClr val="lt1"/>
              </a:buClr>
              <a:buSzPts val="2400"/>
              <a:buNone/>
              <a:defRPr b="1" sz="2400">
                <a:solidFill>
                  <a:schemeClr val="lt1"/>
                </a:solidFill>
              </a:defRPr>
            </a:lvl6pPr>
            <a:lvl7pPr lvl="6" algn="ctr">
              <a:spcBef>
                <a:spcPts val="0"/>
              </a:spcBef>
              <a:spcAft>
                <a:spcPts val="0"/>
              </a:spcAft>
              <a:buClr>
                <a:schemeClr val="lt1"/>
              </a:buClr>
              <a:buSzPts val="2400"/>
              <a:buNone/>
              <a:defRPr b="1" sz="2400">
                <a:solidFill>
                  <a:schemeClr val="lt1"/>
                </a:solidFill>
              </a:defRPr>
            </a:lvl7pPr>
            <a:lvl8pPr lvl="7" algn="ctr">
              <a:spcBef>
                <a:spcPts val="0"/>
              </a:spcBef>
              <a:spcAft>
                <a:spcPts val="0"/>
              </a:spcAft>
              <a:buClr>
                <a:schemeClr val="lt1"/>
              </a:buClr>
              <a:buSzPts val="2400"/>
              <a:buNone/>
              <a:defRPr b="1" sz="2400">
                <a:solidFill>
                  <a:schemeClr val="lt1"/>
                </a:solidFill>
              </a:defRPr>
            </a:lvl8pPr>
            <a:lvl9pPr lvl="8" algn="ctr">
              <a:spcBef>
                <a:spcPts val="0"/>
              </a:spcBef>
              <a:spcAft>
                <a:spcPts val="0"/>
              </a:spcAft>
              <a:buClr>
                <a:schemeClr val="lt1"/>
              </a:buClr>
              <a:buSzPts val="2400"/>
              <a:buNone/>
              <a:defRPr b="1" sz="2400">
                <a:solidFill>
                  <a:schemeClr val="lt1"/>
                </a:solidFill>
              </a:defRPr>
            </a:lvl9pPr>
          </a:lstStyle>
          <a:p/>
        </p:txBody>
      </p:sp>
      <p:sp>
        <p:nvSpPr>
          <p:cNvPr id="343" name="Google Shape;343;p35"/>
          <p:cNvSpPr txBox="1"/>
          <p:nvPr>
            <p:ph idx="2" type="subTitle"/>
          </p:nvPr>
        </p:nvSpPr>
        <p:spPr>
          <a:xfrm>
            <a:off x="457200" y="3310650"/>
            <a:ext cx="2349900" cy="1371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None/>
              <a:defRPr b="1" sz="2400">
                <a:solidFill>
                  <a:schemeClr val="lt1"/>
                </a:solidFill>
              </a:defRPr>
            </a:lvl2pPr>
            <a:lvl3pPr lvl="2">
              <a:spcBef>
                <a:spcPts val="0"/>
              </a:spcBef>
              <a:spcAft>
                <a:spcPts val="0"/>
              </a:spcAft>
              <a:buClr>
                <a:schemeClr val="lt1"/>
              </a:buClr>
              <a:buSzPts val="2400"/>
              <a:buNone/>
              <a:defRPr b="1" sz="2400">
                <a:solidFill>
                  <a:schemeClr val="lt1"/>
                </a:solidFill>
              </a:defRPr>
            </a:lvl3pPr>
            <a:lvl4pPr lvl="3">
              <a:spcBef>
                <a:spcPts val="0"/>
              </a:spcBef>
              <a:spcAft>
                <a:spcPts val="0"/>
              </a:spcAft>
              <a:buClr>
                <a:schemeClr val="lt1"/>
              </a:buClr>
              <a:buSzPts val="2400"/>
              <a:buNone/>
              <a:defRPr b="1" sz="2400">
                <a:solidFill>
                  <a:schemeClr val="lt1"/>
                </a:solidFill>
              </a:defRPr>
            </a:lvl4pPr>
            <a:lvl5pPr lvl="4">
              <a:spcBef>
                <a:spcPts val="0"/>
              </a:spcBef>
              <a:spcAft>
                <a:spcPts val="0"/>
              </a:spcAft>
              <a:buClr>
                <a:schemeClr val="lt1"/>
              </a:buClr>
              <a:buSzPts val="2400"/>
              <a:buNone/>
              <a:defRPr b="1" sz="2400">
                <a:solidFill>
                  <a:schemeClr val="lt1"/>
                </a:solidFill>
              </a:defRPr>
            </a:lvl5pPr>
            <a:lvl6pPr lvl="5">
              <a:spcBef>
                <a:spcPts val="0"/>
              </a:spcBef>
              <a:spcAft>
                <a:spcPts val="0"/>
              </a:spcAft>
              <a:buClr>
                <a:schemeClr val="lt1"/>
              </a:buClr>
              <a:buSzPts val="2400"/>
              <a:buNone/>
              <a:defRPr b="1" sz="2400">
                <a:solidFill>
                  <a:schemeClr val="lt1"/>
                </a:solidFill>
              </a:defRPr>
            </a:lvl6pPr>
            <a:lvl7pPr lvl="6">
              <a:spcBef>
                <a:spcPts val="0"/>
              </a:spcBef>
              <a:spcAft>
                <a:spcPts val="0"/>
              </a:spcAft>
              <a:buClr>
                <a:schemeClr val="lt1"/>
              </a:buClr>
              <a:buSzPts val="2400"/>
              <a:buNone/>
              <a:defRPr b="1" sz="2400">
                <a:solidFill>
                  <a:schemeClr val="lt1"/>
                </a:solidFill>
              </a:defRPr>
            </a:lvl7pPr>
            <a:lvl8pPr lvl="7">
              <a:spcBef>
                <a:spcPts val="0"/>
              </a:spcBef>
              <a:spcAft>
                <a:spcPts val="0"/>
              </a:spcAft>
              <a:buClr>
                <a:schemeClr val="lt1"/>
              </a:buClr>
              <a:buSzPts val="2400"/>
              <a:buNone/>
              <a:defRPr b="1" sz="2400">
                <a:solidFill>
                  <a:schemeClr val="lt1"/>
                </a:solidFill>
              </a:defRPr>
            </a:lvl8pPr>
            <a:lvl9pPr lvl="8">
              <a:spcBef>
                <a:spcPts val="0"/>
              </a:spcBef>
              <a:spcAft>
                <a:spcPts val="0"/>
              </a:spcAft>
              <a:buClr>
                <a:schemeClr val="lt1"/>
              </a:buClr>
              <a:buSzPts val="2400"/>
              <a:buNone/>
              <a:defRPr b="1" sz="2400">
                <a:solidFill>
                  <a:schemeClr val="lt1"/>
                </a:solidFill>
              </a:defRPr>
            </a:lvl9pPr>
          </a:lstStyle>
          <a:p/>
        </p:txBody>
      </p:sp>
      <p:sp>
        <p:nvSpPr>
          <p:cNvPr id="344" name="Google Shape;344;p35"/>
          <p:cNvSpPr txBox="1"/>
          <p:nvPr>
            <p:ph idx="3" type="subTitle"/>
          </p:nvPr>
        </p:nvSpPr>
        <p:spPr>
          <a:xfrm>
            <a:off x="5550630" y="3188678"/>
            <a:ext cx="2682300" cy="860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None/>
              <a:defRPr b="0" sz="1600">
                <a:solidFill>
                  <a:schemeClr val="lt1"/>
                </a:solidFill>
              </a:defRPr>
            </a:lvl1pPr>
            <a:lvl2pPr lvl="1"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lgn="ctr">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Icons + Stats">
  <p:cSld name="CUSTOM_6">
    <p:spTree>
      <p:nvGrpSpPr>
        <p:cNvPr id="345" name="Shape 345"/>
        <p:cNvGrpSpPr/>
        <p:nvPr/>
      </p:nvGrpSpPr>
      <p:grpSpPr>
        <a:xfrm>
          <a:off x="0" y="0"/>
          <a:ext cx="0" cy="0"/>
          <a:chOff x="0" y="0"/>
          <a:chExt cx="0" cy="0"/>
        </a:xfrm>
      </p:grpSpPr>
      <p:sp>
        <p:nvSpPr>
          <p:cNvPr id="346" name="Google Shape;346;p36"/>
          <p:cNvSpPr txBox="1"/>
          <p:nvPr>
            <p:ph idx="1" type="subTitle"/>
          </p:nvPr>
        </p:nvSpPr>
        <p:spPr>
          <a:xfrm>
            <a:off x="569550" y="3420932"/>
            <a:ext cx="2213700" cy="11430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rgbClr val="3E0075"/>
              </a:buClr>
              <a:buSzPts val="1400"/>
              <a:buNone/>
              <a:defRPr b="0" sz="1400">
                <a:solidFill>
                  <a:srgbClr val="3E0075"/>
                </a:solidFill>
              </a:defRPr>
            </a:lvl1pPr>
            <a:lvl2pPr lvl="1" algn="ctr">
              <a:spcBef>
                <a:spcPts val="0"/>
              </a:spcBef>
              <a:spcAft>
                <a:spcPts val="0"/>
              </a:spcAft>
              <a:buClr>
                <a:srgbClr val="3E0075"/>
              </a:buClr>
              <a:buSzPts val="1400"/>
              <a:buNone/>
              <a:defRPr>
                <a:solidFill>
                  <a:srgbClr val="3E0075"/>
                </a:solidFill>
              </a:defRPr>
            </a:lvl2pPr>
            <a:lvl3pPr lvl="2" algn="ctr">
              <a:spcBef>
                <a:spcPts val="0"/>
              </a:spcBef>
              <a:spcAft>
                <a:spcPts val="0"/>
              </a:spcAft>
              <a:buClr>
                <a:srgbClr val="3E0075"/>
              </a:buClr>
              <a:buSzPts val="1400"/>
              <a:buNone/>
              <a:defRPr sz="1400">
                <a:solidFill>
                  <a:srgbClr val="3E0075"/>
                </a:solidFill>
              </a:defRPr>
            </a:lvl3pPr>
            <a:lvl4pPr lvl="3" algn="ctr">
              <a:spcBef>
                <a:spcPts val="0"/>
              </a:spcBef>
              <a:spcAft>
                <a:spcPts val="0"/>
              </a:spcAft>
              <a:buClr>
                <a:srgbClr val="3E0075"/>
              </a:buClr>
              <a:buSzPts val="1400"/>
              <a:buNone/>
              <a:defRPr sz="1400">
                <a:solidFill>
                  <a:srgbClr val="3E0075"/>
                </a:solidFill>
              </a:defRPr>
            </a:lvl4pPr>
            <a:lvl5pPr lvl="4" algn="ctr">
              <a:spcBef>
                <a:spcPts val="0"/>
              </a:spcBef>
              <a:spcAft>
                <a:spcPts val="0"/>
              </a:spcAft>
              <a:buClr>
                <a:srgbClr val="3E0075"/>
              </a:buClr>
              <a:buSzPts val="1400"/>
              <a:buNone/>
              <a:defRPr sz="1400">
                <a:solidFill>
                  <a:srgbClr val="3E0075"/>
                </a:solidFill>
              </a:defRPr>
            </a:lvl5pPr>
            <a:lvl6pPr lvl="5" algn="ctr">
              <a:spcBef>
                <a:spcPts val="0"/>
              </a:spcBef>
              <a:spcAft>
                <a:spcPts val="0"/>
              </a:spcAft>
              <a:buClr>
                <a:srgbClr val="3E0075"/>
              </a:buClr>
              <a:buSzPts val="1400"/>
              <a:buNone/>
              <a:defRPr sz="1400">
                <a:solidFill>
                  <a:srgbClr val="3E0075"/>
                </a:solidFill>
              </a:defRPr>
            </a:lvl6pPr>
            <a:lvl7pPr lvl="6" algn="ctr">
              <a:spcBef>
                <a:spcPts val="0"/>
              </a:spcBef>
              <a:spcAft>
                <a:spcPts val="0"/>
              </a:spcAft>
              <a:buClr>
                <a:srgbClr val="3E0075"/>
              </a:buClr>
              <a:buSzPts val="1400"/>
              <a:buNone/>
              <a:defRPr sz="1400">
                <a:solidFill>
                  <a:srgbClr val="3E0075"/>
                </a:solidFill>
              </a:defRPr>
            </a:lvl7pPr>
            <a:lvl8pPr lvl="7" algn="ctr">
              <a:spcBef>
                <a:spcPts val="0"/>
              </a:spcBef>
              <a:spcAft>
                <a:spcPts val="0"/>
              </a:spcAft>
              <a:buClr>
                <a:srgbClr val="3E0075"/>
              </a:buClr>
              <a:buSzPts val="1400"/>
              <a:buNone/>
              <a:defRPr sz="1400">
                <a:solidFill>
                  <a:srgbClr val="3E0075"/>
                </a:solidFill>
              </a:defRPr>
            </a:lvl8pPr>
            <a:lvl9pPr lvl="8" algn="ctr">
              <a:spcBef>
                <a:spcPts val="0"/>
              </a:spcBef>
              <a:spcAft>
                <a:spcPts val="0"/>
              </a:spcAft>
              <a:buClr>
                <a:srgbClr val="3E0075"/>
              </a:buClr>
              <a:buSzPts val="1400"/>
              <a:buNone/>
              <a:defRPr sz="1400">
                <a:solidFill>
                  <a:srgbClr val="3E0075"/>
                </a:solidFill>
              </a:defRPr>
            </a:lvl9pPr>
          </a:lstStyle>
          <a:p/>
        </p:txBody>
      </p:sp>
      <p:sp>
        <p:nvSpPr>
          <p:cNvPr id="347" name="Google Shape;347;p36"/>
          <p:cNvSpPr txBox="1"/>
          <p:nvPr>
            <p:ph idx="2" type="subTitle"/>
          </p:nvPr>
        </p:nvSpPr>
        <p:spPr>
          <a:xfrm>
            <a:off x="3467550" y="3420932"/>
            <a:ext cx="2213700" cy="11430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rgbClr val="3E0075"/>
              </a:buClr>
              <a:buSzPts val="1400"/>
              <a:buNone/>
              <a:defRPr b="0" sz="1400">
                <a:solidFill>
                  <a:srgbClr val="3E0075"/>
                </a:solidFill>
              </a:defRPr>
            </a:lvl1pPr>
            <a:lvl2pPr lvl="1" algn="ctr">
              <a:spcBef>
                <a:spcPts val="0"/>
              </a:spcBef>
              <a:spcAft>
                <a:spcPts val="0"/>
              </a:spcAft>
              <a:buClr>
                <a:srgbClr val="3E0075"/>
              </a:buClr>
              <a:buSzPts val="1400"/>
              <a:buNone/>
              <a:defRPr>
                <a:solidFill>
                  <a:srgbClr val="3E0075"/>
                </a:solidFill>
              </a:defRPr>
            </a:lvl2pPr>
            <a:lvl3pPr lvl="2" algn="ctr">
              <a:spcBef>
                <a:spcPts val="0"/>
              </a:spcBef>
              <a:spcAft>
                <a:spcPts val="0"/>
              </a:spcAft>
              <a:buClr>
                <a:srgbClr val="3E0075"/>
              </a:buClr>
              <a:buSzPts val="1400"/>
              <a:buNone/>
              <a:defRPr sz="1400">
                <a:solidFill>
                  <a:srgbClr val="3E0075"/>
                </a:solidFill>
              </a:defRPr>
            </a:lvl3pPr>
            <a:lvl4pPr lvl="3" algn="ctr">
              <a:spcBef>
                <a:spcPts val="0"/>
              </a:spcBef>
              <a:spcAft>
                <a:spcPts val="0"/>
              </a:spcAft>
              <a:buClr>
                <a:srgbClr val="3E0075"/>
              </a:buClr>
              <a:buSzPts val="1400"/>
              <a:buNone/>
              <a:defRPr sz="1400">
                <a:solidFill>
                  <a:srgbClr val="3E0075"/>
                </a:solidFill>
              </a:defRPr>
            </a:lvl4pPr>
            <a:lvl5pPr lvl="4" algn="ctr">
              <a:spcBef>
                <a:spcPts val="0"/>
              </a:spcBef>
              <a:spcAft>
                <a:spcPts val="0"/>
              </a:spcAft>
              <a:buClr>
                <a:srgbClr val="3E0075"/>
              </a:buClr>
              <a:buSzPts val="1400"/>
              <a:buNone/>
              <a:defRPr sz="1400">
                <a:solidFill>
                  <a:srgbClr val="3E0075"/>
                </a:solidFill>
              </a:defRPr>
            </a:lvl5pPr>
            <a:lvl6pPr lvl="5" algn="ctr">
              <a:spcBef>
                <a:spcPts val="0"/>
              </a:spcBef>
              <a:spcAft>
                <a:spcPts val="0"/>
              </a:spcAft>
              <a:buClr>
                <a:srgbClr val="3E0075"/>
              </a:buClr>
              <a:buSzPts val="1400"/>
              <a:buNone/>
              <a:defRPr sz="1400">
                <a:solidFill>
                  <a:srgbClr val="3E0075"/>
                </a:solidFill>
              </a:defRPr>
            </a:lvl6pPr>
            <a:lvl7pPr lvl="6" algn="ctr">
              <a:spcBef>
                <a:spcPts val="0"/>
              </a:spcBef>
              <a:spcAft>
                <a:spcPts val="0"/>
              </a:spcAft>
              <a:buClr>
                <a:srgbClr val="3E0075"/>
              </a:buClr>
              <a:buSzPts val="1400"/>
              <a:buNone/>
              <a:defRPr sz="1400">
                <a:solidFill>
                  <a:srgbClr val="3E0075"/>
                </a:solidFill>
              </a:defRPr>
            </a:lvl7pPr>
            <a:lvl8pPr lvl="7" algn="ctr">
              <a:spcBef>
                <a:spcPts val="0"/>
              </a:spcBef>
              <a:spcAft>
                <a:spcPts val="0"/>
              </a:spcAft>
              <a:buClr>
                <a:srgbClr val="3E0075"/>
              </a:buClr>
              <a:buSzPts val="1400"/>
              <a:buNone/>
              <a:defRPr sz="1400">
                <a:solidFill>
                  <a:srgbClr val="3E0075"/>
                </a:solidFill>
              </a:defRPr>
            </a:lvl8pPr>
            <a:lvl9pPr lvl="8" algn="ctr">
              <a:spcBef>
                <a:spcPts val="0"/>
              </a:spcBef>
              <a:spcAft>
                <a:spcPts val="0"/>
              </a:spcAft>
              <a:buClr>
                <a:srgbClr val="3E0075"/>
              </a:buClr>
              <a:buSzPts val="1400"/>
              <a:buNone/>
              <a:defRPr sz="1400">
                <a:solidFill>
                  <a:srgbClr val="3E0075"/>
                </a:solidFill>
              </a:defRPr>
            </a:lvl9pPr>
          </a:lstStyle>
          <a:p/>
        </p:txBody>
      </p:sp>
      <p:sp>
        <p:nvSpPr>
          <p:cNvPr id="348" name="Google Shape;348;p36"/>
          <p:cNvSpPr txBox="1"/>
          <p:nvPr>
            <p:ph idx="3" type="subTitle"/>
          </p:nvPr>
        </p:nvSpPr>
        <p:spPr>
          <a:xfrm>
            <a:off x="6365550" y="3420932"/>
            <a:ext cx="2213700" cy="11430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rgbClr val="3E0075"/>
              </a:buClr>
              <a:buSzPts val="1400"/>
              <a:buNone/>
              <a:defRPr b="0" sz="1400">
                <a:solidFill>
                  <a:srgbClr val="3E0075"/>
                </a:solidFill>
              </a:defRPr>
            </a:lvl1pPr>
            <a:lvl2pPr lvl="1" algn="ctr">
              <a:spcBef>
                <a:spcPts val="0"/>
              </a:spcBef>
              <a:spcAft>
                <a:spcPts val="0"/>
              </a:spcAft>
              <a:buClr>
                <a:srgbClr val="3E0075"/>
              </a:buClr>
              <a:buSzPts val="1400"/>
              <a:buNone/>
              <a:defRPr>
                <a:solidFill>
                  <a:srgbClr val="3E0075"/>
                </a:solidFill>
              </a:defRPr>
            </a:lvl2pPr>
            <a:lvl3pPr lvl="2" algn="ctr">
              <a:spcBef>
                <a:spcPts val="0"/>
              </a:spcBef>
              <a:spcAft>
                <a:spcPts val="0"/>
              </a:spcAft>
              <a:buClr>
                <a:srgbClr val="3E0075"/>
              </a:buClr>
              <a:buSzPts val="1400"/>
              <a:buNone/>
              <a:defRPr sz="1400">
                <a:solidFill>
                  <a:srgbClr val="3E0075"/>
                </a:solidFill>
              </a:defRPr>
            </a:lvl3pPr>
            <a:lvl4pPr lvl="3" algn="ctr">
              <a:spcBef>
                <a:spcPts val="0"/>
              </a:spcBef>
              <a:spcAft>
                <a:spcPts val="0"/>
              </a:spcAft>
              <a:buClr>
                <a:srgbClr val="3E0075"/>
              </a:buClr>
              <a:buSzPts val="1400"/>
              <a:buNone/>
              <a:defRPr sz="1400">
                <a:solidFill>
                  <a:srgbClr val="3E0075"/>
                </a:solidFill>
              </a:defRPr>
            </a:lvl4pPr>
            <a:lvl5pPr lvl="4" algn="ctr">
              <a:spcBef>
                <a:spcPts val="0"/>
              </a:spcBef>
              <a:spcAft>
                <a:spcPts val="0"/>
              </a:spcAft>
              <a:buClr>
                <a:srgbClr val="3E0075"/>
              </a:buClr>
              <a:buSzPts val="1400"/>
              <a:buNone/>
              <a:defRPr sz="1400">
                <a:solidFill>
                  <a:srgbClr val="3E0075"/>
                </a:solidFill>
              </a:defRPr>
            </a:lvl5pPr>
            <a:lvl6pPr lvl="5" algn="ctr">
              <a:spcBef>
                <a:spcPts val="0"/>
              </a:spcBef>
              <a:spcAft>
                <a:spcPts val="0"/>
              </a:spcAft>
              <a:buClr>
                <a:srgbClr val="3E0075"/>
              </a:buClr>
              <a:buSzPts val="1400"/>
              <a:buNone/>
              <a:defRPr sz="1400">
                <a:solidFill>
                  <a:srgbClr val="3E0075"/>
                </a:solidFill>
              </a:defRPr>
            </a:lvl6pPr>
            <a:lvl7pPr lvl="6" algn="ctr">
              <a:spcBef>
                <a:spcPts val="0"/>
              </a:spcBef>
              <a:spcAft>
                <a:spcPts val="0"/>
              </a:spcAft>
              <a:buClr>
                <a:srgbClr val="3E0075"/>
              </a:buClr>
              <a:buSzPts val="1400"/>
              <a:buNone/>
              <a:defRPr sz="1400">
                <a:solidFill>
                  <a:srgbClr val="3E0075"/>
                </a:solidFill>
              </a:defRPr>
            </a:lvl7pPr>
            <a:lvl8pPr lvl="7" algn="ctr">
              <a:spcBef>
                <a:spcPts val="0"/>
              </a:spcBef>
              <a:spcAft>
                <a:spcPts val="0"/>
              </a:spcAft>
              <a:buClr>
                <a:srgbClr val="3E0075"/>
              </a:buClr>
              <a:buSzPts val="1400"/>
              <a:buNone/>
              <a:defRPr sz="1400">
                <a:solidFill>
                  <a:srgbClr val="3E0075"/>
                </a:solidFill>
              </a:defRPr>
            </a:lvl8pPr>
            <a:lvl9pPr lvl="8" algn="ctr">
              <a:spcBef>
                <a:spcPts val="0"/>
              </a:spcBef>
              <a:spcAft>
                <a:spcPts val="0"/>
              </a:spcAft>
              <a:buClr>
                <a:srgbClr val="3E0075"/>
              </a:buClr>
              <a:buSzPts val="1400"/>
              <a:buNone/>
              <a:defRPr sz="1400">
                <a:solidFill>
                  <a:srgbClr val="3E0075"/>
                </a:solidFill>
              </a:defRPr>
            </a:lvl9pPr>
          </a:lstStyle>
          <a:p/>
        </p:txBody>
      </p:sp>
      <p:sp>
        <p:nvSpPr>
          <p:cNvPr id="349" name="Google Shape;349;p36"/>
          <p:cNvSpPr/>
          <p:nvPr>
            <p:ph idx="4" type="pic"/>
          </p:nvPr>
        </p:nvSpPr>
        <p:spPr>
          <a:xfrm>
            <a:off x="1383750" y="1715075"/>
            <a:ext cx="585300" cy="575700"/>
          </a:xfrm>
          <a:prstGeom prst="rect">
            <a:avLst/>
          </a:prstGeom>
          <a:noFill/>
          <a:ln>
            <a:noFill/>
          </a:ln>
        </p:spPr>
      </p:sp>
      <p:sp>
        <p:nvSpPr>
          <p:cNvPr id="350" name="Google Shape;350;p36"/>
          <p:cNvSpPr/>
          <p:nvPr>
            <p:ph idx="5" type="pic"/>
          </p:nvPr>
        </p:nvSpPr>
        <p:spPr>
          <a:xfrm>
            <a:off x="7179750" y="1715075"/>
            <a:ext cx="585300" cy="575700"/>
          </a:xfrm>
          <a:prstGeom prst="rect">
            <a:avLst/>
          </a:prstGeom>
          <a:noFill/>
          <a:ln>
            <a:noFill/>
          </a:ln>
        </p:spPr>
      </p:sp>
      <p:sp>
        <p:nvSpPr>
          <p:cNvPr id="351" name="Google Shape;351;p36"/>
          <p:cNvSpPr/>
          <p:nvPr>
            <p:ph idx="6" type="pic"/>
          </p:nvPr>
        </p:nvSpPr>
        <p:spPr>
          <a:xfrm>
            <a:off x="4281750" y="1715075"/>
            <a:ext cx="585300" cy="575700"/>
          </a:xfrm>
          <a:prstGeom prst="rect">
            <a:avLst/>
          </a:prstGeom>
          <a:noFill/>
          <a:ln>
            <a:noFill/>
          </a:ln>
        </p:spPr>
      </p:sp>
      <p:sp>
        <p:nvSpPr>
          <p:cNvPr id="352" name="Google Shape;352;p36"/>
          <p:cNvSpPr txBox="1"/>
          <p:nvPr>
            <p:ph type="title"/>
          </p:nvPr>
        </p:nvSpPr>
        <p:spPr>
          <a:xfrm>
            <a:off x="388200" y="2378425"/>
            <a:ext cx="2576400" cy="9144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rgbClr val="3E0075"/>
              </a:buClr>
              <a:buSzPts val="4800"/>
              <a:buFont typeface="Barlow Semi Condensed"/>
              <a:buNone/>
              <a:defRPr sz="4800">
                <a:solidFill>
                  <a:srgbClr val="3E0075"/>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9pPr>
          </a:lstStyle>
          <a:p/>
        </p:txBody>
      </p:sp>
      <p:sp>
        <p:nvSpPr>
          <p:cNvPr id="353" name="Google Shape;353;p36"/>
          <p:cNvSpPr txBox="1"/>
          <p:nvPr>
            <p:ph idx="7" type="title"/>
          </p:nvPr>
        </p:nvSpPr>
        <p:spPr>
          <a:xfrm>
            <a:off x="3286200" y="2378425"/>
            <a:ext cx="2576400" cy="9144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rgbClr val="3E0075"/>
              </a:buClr>
              <a:buSzPts val="4800"/>
              <a:buFont typeface="Barlow Semi Condensed"/>
              <a:buNone/>
              <a:defRPr sz="4800">
                <a:solidFill>
                  <a:srgbClr val="3E0075"/>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9pPr>
          </a:lstStyle>
          <a:p/>
        </p:txBody>
      </p:sp>
      <p:sp>
        <p:nvSpPr>
          <p:cNvPr id="354" name="Google Shape;354;p36"/>
          <p:cNvSpPr txBox="1"/>
          <p:nvPr>
            <p:ph idx="8" type="title"/>
          </p:nvPr>
        </p:nvSpPr>
        <p:spPr>
          <a:xfrm>
            <a:off x="6184200" y="2378425"/>
            <a:ext cx="2576400" cy="9144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rgbClr val="3E0075"/>
              </a:buClr>
              <a:buSzPts val="4800"/>
              <a:buFont typeface="Barlow Semi Condensed"/>
              <a:buNone/>
              <a:defRPr sz="4800">
                <a:solidFill>
                  <a:srgbClr val="3E0075"/>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rgbClr val="3E0075"/>
              </a:buClr>
              <a:buSzPts val="4800"/>
              <a:buFont typeface="Barlow Semi Condensed"/>
              <a:buNone/>
              <a:defRPr b="1" sz="4800">
                <a:solidFill>
                  <a:srgbClr val="3E0075"/>
                </a:solidFill>
                <a:latin typeface="Barlow Semi Condensed"/>
                <a:ea typeface="Barlow Semi Condensed"/>
                <a:cs typeface="Barlow Semi Condensed"/>
                <a:sym typeface="Barlow Semi Condensed"/>
              </a:defRPr>
            </a:lvl9pPr>
          </a:lstStyle>
          <a:p/>
        </p:txBody>
      </p:sp>
      <p:sp>
        <p:nvSpPr>
          <p:cNvPr id="355" name="Google Shape;355;p36"/>
          <p:cNvSpPr txBox="1"/>
          <p:nvPr>
            <p:ph idx="9"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56" name="Google Shape;356;p36"/>
          <p:cNvPicPr preferRelativeResize="0"/>
          <p:nvPr/>
        </p:nvPicPr>
        <p:blipFill>
          <a:blip r:embed="rId2">
            <a:alphaModFix/>
          </a:blip>
          <a:stretch>
            <a:fillRect/>
          </a:stretch>
        </p:blipFill>
        <p:spPr>
          <a:xfrm>
            <a:off x="8326821" y="357825"/>
            <a:ext cx="411480" cy="41148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Icons + Boxes">
  <p:cSld name="CUSTOM_6_1">
    <p:spTree>
      <p:nvGrpSpPr>
        <p:cNvPr id="357" name="Shape 357"/>
        <p:cNvGrpSpPr/>
        <p:nvPr/>
      </p:nvGrpSpPr>
      <p:grpSpPr>
        <a:xfrm>
          <a:off x="0" y="0"/>
          <a:ext cx="0" cy="0"/>
          <a:chOff x="0" y="0"/>
          <a:chExt cx="0" cy="0"/>
        </a:xfrm>
      </p:grpSpPr>
      <p:sp>
        <p:nvSpPr>
          <p:cNvPr id="358" name="Google Shape;358;p37"/>
          <p:cNvSpPr/>
          <p:nvPr/>
        </p:nvSpPr>
        <p:spPr>
          <a:xfrm>
            <a:off x="5998496" y="1273629"/>
            <a:ext cx="2700600" cy="3414900"/>
          </a:xfrm>
          <a:prstGeom prst="roundRect">
            <a:avLst>
              <a:gd fmla="val 3024" name="adj"/>
            </a:avLst>
          </a:prstGeom>
          <a:solidFill>
            <a:srgbClr val="FF23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p:nvPr/>
        </p:nvSpPr>
        <p:spPr>
          <a:xfrm>
            <a:off x="3221700" y="1273629"/>
            <a:ext cx="2700600" cy="3414900"/>
          </a:xfrm>
          <a:prstGeom prst="roundRect">
            <a:avLst>
              <a:gd fmla="val 3326" name="adj"/>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7"/>
          <p:cNvSpPr/>
          <p:nvPr/>
        </p:nvSpPr>
        <p:spPr>
          <a:xfrm>
            <a:off x="444900" y="1273629"/>
            <a:ext cx="2700600" cy="3414900"/>
          </a:xfrm>
          <a:prstGeom prst="roundRect">
            <a:avLst>
              <a:gd fmla="val 3326" name="adj"/>
            </a:avLst>
          </a:pr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7"/>
          <p:cNvSpPr txBox="1"/>
          <p:nvPr>
            <p:ph idx="1" type="subTitle"/>
          </p:nvPr>
        </p:nvSpPr>
        <p:spPr>
          <a:xfrm>
            <a:off x="688350" y="3676509"/>
            <a:ext cx="2213700" cy="1731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lt1"/>
              </a:buClr>
              <a:buSzPts val="1400"/>
              <a:buNone/>
              <a:defRPr b="0" sz="14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362" name="Google Shape;362;p37"/>
          <p:cNvSpPr txBox="1"/>
          <p:nvPr>
            <p:ph idx="2" type="subTitle"/>
          </p:nvPr>
        </p:nvSpPr>
        <p:spPr>
          <a:xfrm>
            <a:off x="3465150" y="3676509"/>
            <a:ext cx="2213700" cy="1731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lt1"/>
              </a:buClr>
              <a:buSzPts val="1400"/>
              <a:buNone/>
              <a:defRPr b="0" sz="14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363" name="Google Shape;363;p37"/>
          <p:cNvSpPr txBox="1"/>
          <p:nvPr>
            <p:ph idx="3" type="subTitle"/>
          </p:nvPr>
        </p:nvSpPr>
        <p:spPr>
          <a:xfrm>
            <a:off x="6241950" y="3676509"/>
            <a:ext cx="2213700" cy="1731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Clr>
                <a:schemeClr val="lt1"/>
              </a:buClr>
              <a:buSzPts val="1400"/>
              <a:buNone/>
              <a:defRPr b="0" sz="1400">
                <a:solidFill>
                  <a:schemeClr val="lt1"/>
                </a:solidFill>
              </a:defRPr>
            </a:lvl1pPr>
            <a:lvl2pPr lvl="1" algn="ctr">
              <a:spcBef>
                <a:spcPts val="0"/>
              </a:spcBef>
              <a:spcAft>
                <a:spcPts val="0"/>
              </a:spcAft>
              <a:buClr>
                <a:schemeClr val="lt1"/>
              </a:buClr>
              <a:buSzPts val="1400"/>
              <a:buNone/>
              <a:defRPr>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364" name="Google Shape;364;p37"/>
          <p:cNvSpPr/>
          <p:nvPr>
            <p:ph idx="4" type="pic"/>
          </p:nvPr>
        </p:nvSpPr>
        <p:spPr>
          <a:xfrm>
            <a:off x="1502550" y="1785359"/>
            <a:ext cx="585300" cy="575700"/>
          </a:xfrm>
          <a:prstGeom prst="rect">
            <a:avLst/>
          </a:prstGeom>
          <a:noFill/>
          <a:ln>
            <a:noFill/>
          </a:ln>
        </p:spPr>
      </p:sp>
      <p:sp>
        <p:nvSpPr>
          <p:cNvPr id="365" name="Google Shape;365;p37"/>
          <p:cNvSpPr/>
          <p:nvPr>
            <p:ph idx="5" type="pic"/>
          </p:nvPr>
        </p:nvSpPr>
        <p:spPr>
          <a:xfrm>
            <a:off x="7056150" y="1785359"/>
            <a:ext cx="585300" cy="575700"/>
          </a:xfrm>
          <a:prstGeom prst="rect">
            <a:avLst/>
          </a:prstGeom>
          <a:noFill/>
          <a:ln>
            <a:noFill/>
          </a:ln>
        </p:spPr>
      </p:sp>
      <p:sp>
        <p:nvSpPr>
          <p:cNvPr id="366" name="Google Shape;366;p37"/>
          <p:cNvSpPr/>
          <p:nvPr>
            <p:ph idx="6" type="pic"/>
          </p:nvPr>
        </p:nvSpPr>
        <p:spPr>
          <a:xfrm>
            <a:off x="4279350" y="1785359"/>
            <a:ext cx="585300" cy="575700"/>
          </a:xfrm>
          <a:prstGeom prst="rect">
            <a:avLst/>
          </a:prstGeom>
          <a:noFill/>
          <a:ln>
            <a:noFill/>
          </a:ln>
        </p:spPr>
      </p:sp>
      <p:sp>
        <p:nvSpPr>
          <p:cNvPr id="367" name="Google Shape;367;p37"/>
          <p:cNvSpPr txBox="1"/>
          <p:nvPr>
            <p:ph type="title"/>
          </p:nvPr>
        </p:nvSpPr>
        <p:spPr>
          <a:xfrm>
            <a:off x="507000" y="2512603"/>
            <a:ext cx="25764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9pPr>
          </a:lstStyle>
          <a:p/>
        </p:txBody>
      </p:sp>
      <p:sp>
        <p:nvSpPr>
          <p:cNvPr id="368" name="Google Shape;368;p37"/>
          <p:cNvSpPr txBox="1"/>
          <p:nvPr>
            <p:ph idx="7" type="title"/>
          </p:nvPr>
        </p:nvSpPr>
        <p:spPr>
          <a:xfrm>
            <a:off x="3283800" y="2512603"/>
            <a:ext cx="25764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9pPr>
          </a:lstStyle>
          <a:p/>
        </p:txBody>
      </p:sp>
      <p:sp>
        <p:nvSpPr>
          <p:cNvPr id="369" name="Google Shape;369;p37"/>
          <p:cNvSpPr txBox="1"/>
          <p:nvPr>
            <p:ph idx="8" type="title"/>
          </p:nvPr>
        </p:nvSpPr>
        <p:spPr>
          <a:xfrm>
            <a:off x="6060600" y="2512603"/>
            <a:ext cx="2576400" cy="11430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2pPr>
            <a:lvl3pPr lvl="2"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3pPr>
            <a:lvl4pPr lvl="3"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4pPr>
            <a:lvl5pPr lvl="4"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5pPr>
            <a:lvl6pPr lvl="5"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6pPr>
            <a:lvl7pPr lvl="6"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7pPr>
            <a:lvl8pPr lvl="7"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8pPr>
            <a:lvl9pPr lvl="8" algn="ctr">
              <a:lnSpc>
                <a:spcPct val="80000"/>
              </a:lnSpc>
              <a:spcBef>
                <a:spcPts val="0"/>
              </a:spcBef>
              <a:spcAft>
                <a:spcPts val="0"/>
              </a:spcAft>
              <a:buClr>
                <a:schemeClr val="lt1"/>
              </a:buClr>
              <a:buSzPts val="3000"/>
              <a:buFont typeface="Barlow Semi Condensed"/>
              <a:buNone/>
              <a:defRPr b="1" sz="3000">
                <a:solidFill>
                  <a:schemeClr val="lt1"/>
                </a:solidFill>
                <a:latin typeface="Barlow Semi Condensed"/>
                <a:ea typeface="Barlow Semi Condensed"/>
                <a:cs typeface="Barlow Semi Condensed"/>
                <a:sym typeface="Barlow Semi Condensed"/>
              </a:defRPr>
            </a:lvl9pPr>
          </a:lstStyle>
          <a:p/>
        </p:txBody>
      </p:sp>
      <p:pic>
        <p:nvPicPr>
          <p:cNvPr id="370" name="Google Shape;370;p37"/>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371" name="Google Shape;371;p37"/>
          <p:cNvSpPr txBox="1"/>
          <p:nvPr>
            <p:ph idx="9"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3D Burst">
  <p:cSld name="CUSTOM_6_1_2">
    <p:bg>
      <p:bgPr>
        <a:solidFill>
          <a:schemeClr val="lt1"/>
        </a:solidFill>
      </p:bgPr>
    </p:bg>
    <p:spTree>
      <p:nvGrpSpPr>
        <p:cNvPr id="372" name="Shape 372"/>
        <p:cNvGrpSpPr/>
        <p:nvPr/>
      </p:nvGrpSpPr>
      <p:grpSpPr>
        <a:xfrm>
          <a:off x="0" y="0"/>
          <a:ext cx="0" cy="0"/>
          <a:chOff x="0" y="0"/>
          <a:chExt cx="0" cy="0"/>
        </a:xfrm>
      </p:grpSpPr>
      <p:pic>
        <p:nvPicPr>
          <p:cNvPr id="373" name="Google Shape;373;p38"/>
          <p:cNvPicPr preferRelativeResize="0"/>
          <p:nvPr/>
        </p:nvPicPr>
        <p:blipFill>
          <a:blip r:embed="rId2">
            <a:alphaModFix/>
          </a:blip>
          <a:stretch>
            <a:fillRect/>
          </a:stretch>
        </p:blipFill>
        <p:spPr>
          <a:xfrm>
            <a:off x="0" y="0"/>
            <a:ext cx="9144018" cy="5143499"/>
          </a:xfrm>
          <a:prstGeom prst="rect">
            <a:avLst/>
          </a:prstGeom>
          <a:noFill/>
          <a:ln>
            <a:noFill/>
          </a:ln>
        </p:spPr>
      </p:pic>
      <p:pic>
        <p:nvPicPr>
          <p:cNvPr id="374" name="Google Shape;374;p38"/>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375" name="Google Shape;375;p38"/>
          <p:cNvSpPr txBox="1"/>
          <p:nvPr>
            <p:ph idx="1"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376" name="Google Shape;376;p38"/>
          <p:cNvSpPr txBox="1"/>
          <p:nvPr>
            <p:ph idx="2"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377" name="Google Shape;377;p38"/>
          <p:cNvSpPr txBox="1"/>
          <p:nvPr>
            <p:ph idx="3"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378" name="Google Shape;378;p38"/>
          <p:cNvSpPr txBox="1"/>
          <p:nvPr>
            <p:ph idx="4"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379" name="Google Shape;379;p38"/>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2 - 3D Burst">
  <p:cSld name="CUSTOM_6_1_2_3">
    <p:bg>
      <p:bgPr>
        <a:solidFill>
          <a:schemeClr val="lt1"/>
        </a:solidFill>
      </p:bgPr>
    </p:bg>
    <p:spTree>
      <p:nvGrpSpPr>
        <p:cNvPr id="380" name="Shape 380"/>
        <p:cNvGrpSpPr/>
        <p:nvPr/>
      </p:nvGrpSpPr>
      <p:grpSpPr>
        <a:xfrm>
          <a:off x="0" y="0"/>
          <a:ext cx="0" cy="0"/>
          <a:chOff x="0" y="0"/>
          <a:chExt cx="0" cy="0"/>
        </a:xfrm>
      </p:grpSpPr>
      <p:pic>
        <p:nvPicPr>
          <p:cNvPr id="381" name="Google Shape;381;p39"/>
          <p:cNvPicPr preferRelativeResize="0"/>
          <p:nvPr/>
        </p:nvPicPr>
        <p:blipFill rotWithShape="1">
          <a:blip r:embed="rId2">
            <a:alphaModFix/>
          </a:blip>
          <a:srcRect b="0" l="0" r="0" t="0"/>
          <a:stretch/>
        </p:blipFill>
        <p:spPr>
          <a:xfrm>
            <a:off x="0" y="0"/>
            <a:ext cx="9144018" cy="5143499"/>
          </a:xfrm>
          <a:prstGeom prst="rect">
            <a:avLst/>
          </a:prstGeom>
          <a:noFill/>
          <a:ln>
            <a:noFill/>
          </a:ln>
        </p:spPr>
      </p:pic>
      <p:pic>
        <p:nvPicPr>
          <p:cNvPr id="382" name="Google Shape;382;p39"/>
          <p:cNvPicPr preferRelativeResize="0"/>
          <p:nvPr/>
        </p:nvPicPr>
        <p:blipFill>
          <a:blip r:embed="rId3">
            <a:alphaModFix/>
          </a:blip>
          <a:stretch>
            <a:fillRect/>
          </a:stretch>
        </p:blipFill>
        <p:spPr>
          <a:xfrm>
            <a:off x="8326821" y="357825"/>
            <a:ext cx="411480" cy="411480"/>
          </a:xfrm>
          <a:prstGeom prst="rect">
            <a:avLst/>
          </a:prstGeom>
          <a:noFill/>
          <a:ln>
            <a:noFill/>
          </a:ln>
        </p:spPr>
      </p:pic>
      <p:grpSp>
        <p:nvGrpSpPr>
          <p:cNvPr id="383" name="Google Shape;383;p39"/>
          <p:cNvGrpSpPr/>
          <p:nvPr/>
        </p:nvGrpSpPr>
        <p:grpSpPr>
          <a:xfrm>
            <a:off x="457276" y="2820622"/>
            <a:ext cx="164590" cy="164590"/>
            <a:chOff x="2011300" y="2136075"/>
            <a:chExt cx="183000" cy="183000"/>
          </a:xfrm>
        </p:grpSpPr>
        <p:sp>
          <p:nvSpPr>
            <p:cNvPr id="384" name="Google Shape;384;p39"/>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9"/>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39"/>
          <p:cNvGrpSpPr/>
          <p:nvPr/>
        </p:nvGrpSpPr>
        <p:grpSpPr>
          <a:xfrm>
            <a:off x="457236" y="3436053"/>
            <a:ext cx="164590" cy="164590"/>
            <a:chOff x="2011300" y="2136075"/>
            <a:chExt cx="183000" cy="183000"/>
          </a:xfrm>
        </p:grpSpPr>
        <p:sp>
          <p:nvSpPr>
            <p:cNvPr id="387" name="Google Shape;387;p39"/>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9"/>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39"/>
          <p:cNvGrpSpPr/>
          <p:nvPr/>
        </p:nvGrpSpPr>
        <p:grpSpPr>
          <a:xfrm>
            <a:off x="457236" y="4051526"/>
            <a:ext cx="164590" cy="164590"/>
            <a:chOff x="2011300" y="2136075"/>
            <a:chExt cx="183000" cy="183000"/>
          </a:xfrm>
        </p:grpSpPr>
        <p:sp>
          <p:nvSpPr>
            <p:cNvPr id="390" name="Google Shape;390;p39"/>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9"/>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39"/>
          <p:cNvSpPr txBox="1"/>
          <p:nvPr>
            <p:ph idx="1" type="subTitle"/>
          </p:nvPr>
        </p:nvSpPr>
        <p:spPr>
          <a:xfrm>
            <a:off x="457200" y="1663625"/>
            <a:ext cx="23499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rgbClr val="261E33"/>
              </a:buClr>
              <a:buSzPts val="1400"/>
              <a:buNone/>
              <a:defRPr b="0" sz="1400">
                <a:solidFill>
                  <a:srgbClr val="261E33"/>
                </a:solidFill>
              </a:defRPr>
            </a:lvl1pPr>
            <a:lvl2pPr lvl="1">
              <a:spcBef>
                <a:spcPts val="0"/>
              </a:spcBef>
              <a:spcAft>
                <a:spcPts val="0"/>
              </a:spcAft>
              <a:buClr>
                <a:srgbClr val="261E33"/>
              </a:buClr>
              <a:buSzPts val="1400"/>
              <a:buNone/>
              <a:defRPr>
                <a:solidFill>
                  <a:srgbClr val="261E33"/>
                </a:solidFill>
              </a:defRPr>
            </a:lvl2pPr>
            <a:lvl3pPr lvl="2">
              <a:spcBef>
                <a:spcPts val="0"/>
              </a:spcBef>
              <a:spcAft>
                <a:spcPts val="0"/>
              </a:spcAft>
              <a:buClr>
                <a:srgbClr val="261E33"/>
              </a:buClr>
              <a:buSzPts val="1400"/>
              <a:buNone/>
              <a:defRPr sz="1400">
                <a:solidFill>
                  <a:srgbClr val="261E33"/>
                </a:solidFill>
              </a:defRPr>
            </a:lvl3pPr>
            <a:lvl4pPr lvl="3">
              <a:spcBef>
                <a:spcPts val="0"/>
              </a:spcBef>
              <a:spcAft>
                <a:spcPts val="0"/>
              </a:spcAft>
              <a:buClr>
                <a:srgbClr val="261E33"/>
              </a:buClr>
              <a:buSzPts val="1400"/>
              <a:buNone/>
              <a:defRPr sz="1400">
                <a:solidFill>
                  <a:srgbClr val="261E33"/>
                </a:solidFill>
              </a:defRPr>
            </a:lvl4pPr>
            <a:lvl5pPr lvl="4">
              <a:spcBef>
                <a:spcPts val="0"/>
              </a:spcBef>
              <a:spcAft>
                <a:spcPts val="0"/>
              </a:spcAft>
              <a:buClr>
                <a:srgbClr val="261E33"/>
              </a:buClr>
              <a:buSzPts val="1400"/>
              <a:buNone/>
              <a:defRPr sz="1400">
                <a:solidFill>
                  <a:srgbClr val="261E33"/>
                </a:solidFill>
              </a:defRPr>
            </a:lvl5pPr>
            <a:lvl6pPr lvl="5">
              <a:spcBef>
                <a:spcPts val="0"/>
              </a:spcBef>
              <a:spcAft>
                <a:spcPts val="0"/>
              </a:spcAft>
              <a:buClr>
                <a:srgbClr val="261E33"/>
              </a:buClr>
              <a:buSzPts val="1400"/>
              <a:buNone/>
              <a:defRPr sz="1400">
                <a:solidFill>
                  <a:srgbClr val="261E33"/>
                </a:solidFill>
              </a:defRPr>
            </a:lvl6pPr>
            <a:lvl7pPr lvl="6">
              <a:spcBef>
                <a:spcPts val="0"/>
              </a:spcBef>
              <a:spcAft>
                <a:spcPts val="0"/>
              </a:spcAft>
              <a:buClr>
                <a:srgbClr val="261E33"/>
              </a:buClr>
              <a:buSzPts val="1400"/>
              <a:buNone/>
              <a:defRPr sz="1400">
                <a:solidFill>
                  <a:srgbClr val="261E33"/>
                </a:solidFill>
              </a:defRPr>
            </a:lvl7pPr>
            <a:lvl8pPr lvl="7">
              <a:spcBef>
                <a:spcPts val="0"/>
              </a:spcBef>
              <a:spcAft>
                <a:spcPts val="0"/>
              </a:spcAft>
              <a:buClr>
                <a:srgbClr val="261E33"/>
              </a:buClr>
              <a:buSzPts val="1400"/>
              <a:buNone/>
              <a:defRPr sz="1400">
                <a:solidFill>
                  <a:srgbClr val="261E33"/>
                </a:solidFill>
              </a:defRPr>
            </a:lvl8pPr>
            <a:lvl9pPr lvl="8">
              <a:spcBef>
                <a:spcPts val="0"/>
              </a:spcBef>
              <a:spcAft>
                <a:spcPts val="0"/>
              </a:spcAft>
              <a:buClr>
                <a:srgbClr val="261E33"/>
              </a:buClr>
              <a:buSzPts val="1400"/>
              <a:buNone/>
              <a:defRPr sz="1400">
                <a:solidFill>
                  <a:srgbClr val="261E33"/>
                </a:solidFill>
              </a:defRPr>
            </a:lvl9pPr>
          </a:lstStyle>
          <a:p/>
        </p:txBody>
      </p:sp>
      <p:sp>
        <p:nvSpPr>
          <p:cNvPr id="393" name="Google Shape;393;p39"/>
          <p:cNvSpPr txBox="1"/>
          <p:nvPr>
            <p:ph idx="2"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394" name="Google Shape;394;p39"/>
          <p:cNvSpPr txBox="1"/>
          <p:nvPr>
            <p:ph idx="3"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395" name="Google Shape;395;p39"/>
          <p:cNvSpPr txBox="1"/>
          <p:nvPr>
            <p:ph idx="4"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396" name="Google Shape;396;p39"/>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3 - 3D Burst">
  <p:cSld name="CUSTOM_6_1_2_2">
    <p:spTree>
      <p:nvGrpSpPr>
        <p:cNvPr id="397" name="Shape 397"/>
        <p:cNvGrpSpPr/>
        <p:nvPr/>
      </p:nvGrpSpPr>
      <p:grpSpPr>
        <a:xfrm>
          <a:off x="0" y="0"/>
          <a:ext cx="0" cy="0"/>
          <a:chOff x="0" y="0"/>
          <a:chExt cx="0" cy="0"/>
        </a:xfrm>
      </p:grpSpPr>
      <p:pic>
        <p:nvPicPr>
          <p:cNvPr id="398" name="Google Shape;398;p40"/>
          <p:cNvPicPr preferRelativeResize="0"/>
          <p:nvPr/>
        </p:nvPicPr>
        <p:blipFill rotWithShape="1">
          <a:blip r:embed="rId2">
            <a:alphaModFix/>
          </a:blip>
          <a:srcRect b="0" l="33275" r="0" t="0"/>
          <a:stretch/>
        </p:blipFill>
        <p:spPr>
          <a:xfrm flipH="1">
            <a:off x="3042598" y="0"/>
            <a:ext cx="6101402" cy="5143501"/>
          </a:xfrm>
          <a:prstGeom prst="rect">
            <a:avLst/>
          </a:prstGeom>
          <a:noFill/>
          <a:ln>
            <a:noFill/>
          </a:ln>
        </p:spPr>
      </p:pic>
      <p:sp>
        <p:nvSpPr>
          <p:cNvPr id="399" name="Google Shape;399;p40"/>
          <p:cNvSpPr/>
          <p:nvPr/>
        </p:nvSpPr>
        <p:spPr>
          <a:xfrm>
            <a:off x="0" y="25"/>
            <a:ext cx="3042600" cy="5143500"/>
          </a:xfrm>
          <a:prstGeom prst="rect">
            <a:avLst/>
          </a:prstGeom>
          <a:solidFill>
            <a:srgbClr val="803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40"/>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401" name="Google Shape;401;p40"/>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02" name="Google Shape;402;p40"/>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03" name="Google Shape;403;p40"/>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04" name="Google Shape;404;p40"/>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405" name="Google Shape;405;p40"/>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2D Burst">
  <p:cSld name="CUSTOM_6_1_2_1">
    <p:bg>
      <p:bgPr>
        <a:solidFill>
          <a:srgbClr val="3E0075"/>
        </a:solidFill>
      </p:bgPr>
    </p:bg>
    <p:spTree>
      <p:nvGrpSpPr>
        <p:cNvPr id="406" name="Shape 406"/>
        <p:cNvGrpSpPr/>
        <p:nvPr/>
      </p:nvGrpSpPr>
      <p:grpSpPr>
        <a:xfrm>
          <a:off x="0" y="0"/>
          <a:ext cx="0" cy="0"/>
          <a:chOff x="0" y="0"/>
          <a:chExt cx="0" cy="0"/>
        </a:xfrm>
      </p:grpSpPr>
      <p:pic>
        <p:nvPicPr>
          <p:cNvPr id="407" name="Google Shape;407;p41"/>
          <p:cNvPicPr preferRelativeResize="0"/>
          <p:nvPr/>
        </p:nvPicPr>
        <p:blipFill>
          <a:blip r:embed="rId2">
            <a:alphaModFix/>
          </a:blip>
          <a:stretch>
            <a:fillRect/>
          </a:stretch>
        </p:blipFill>
        <p:spPr>
          <a:xfrm>
            <a:off x="-1" y="-3"/>
            <a:ext cx="9144003" cy="5143527"/>
          </a:xfrm>
          <a:prstGeom prst="rect">
            <a:avLst/>
          </a:prstGeom>
          <a:noFill/>
          <a:ln>
            <a:noFill/>
          </a:ln>
        </p:spPr>
      </p:pic>
      <p:sp>
        <p:nvSpPr>
          <p:cNvPr id="408" name="Google Shape;408;p41"/>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09" name="Google Shape;409;p41"/>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10" name="Google Shape;410;p41"/>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11" name="Google Shape;411;p41"/>
          <p:cNvSpPr txBox="1"/>
          <p:nvPr>
            <p:ph idx="4" type="subTitle"/>
          </p:nvPr>
        </p:nvSpPr>
        <p:spPr>
          <a:xfrm>
            <a:off x="457200" y="1663625"/>
            <a:ext cx="23499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412" name="Google Shape;412;p41"/>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pic>
        <p:nvPicPr>
          <p:cNvPr id="413" name="Google Shape;413;p41"/>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2 - 2D Burst">
  <p:cSld name="CUSTOM_6_1_2_1_3">
    <p:bg>
      <p:bgPr>
        <a:solidFill>
          <a:schemeClr val="lt1"/>
        </a:solidFill>
      </p:bgPr>
    </p:bg>
    <p:spTree>
      <p:nvGrpSpPr>
        <p:cNvPr id="414" name="Shape 414"/>
        <p:cNvGrpSpPr/>
        <p:nvPr/>
      </p:nvGrpSpPr>
      <p:grpSpPr>
        <a:xfrm>
          <a:off x="0" y="0"/>
          <a:ext cx="0" cy="0"/>
          <a:chOff x="0" y="0"/>
          <a:chExt cx="0" cy="0"/>
        </a:xfrm>
      </p:grpSpPr>
      <p:pic>
        <p:nvPicPr>
          <p:cNvPr id="415" name="Google Shape;415;p42"/>
          <p:cNvPicPr preferRelativeResize="0"/>
          <p:nvPr/>
        </p:nvPicPr>
        <p:blipFill rotWithShape="1">
          <a:blip r:embed="rId2">
            <a:alphaModFix/>
          </a:blip>
          <a:srcRect b="6591" l="7230" r="5971" t="6224"/>
          <a:stretch/>
        </p:blipFill>
        <p:spPr>
          <a:xfrm flipH="1">
            <a:off x="-3" y="0"/>
            <a:ext cx="9144003" cy="5143501"/>
          </a:xfrm>
          <a:prstGeom prst="rect">
            <a:avLst/>
          </a:prstGeom>
          <a:noFill/>
          <a:ln>
            <a:noFill/>
          </a:ln>
        </p:spPr>
      </p:pic>
      <p:pic>
        <p:nvPicPr>
          <p:cNvPr id="416" name="Google Shape;416;p4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417" name="Google Shape;417;p42"/>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418" name="Google Shape;418;p42"/>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419" name="Google Shape;419;p42"/>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420" name="Google Shape;420;p42"/>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rgbClr val="261E33"/>
              </a:buClr>
              <a:buSzPts val="1400"/>
              <a:buNone/>
              <a:defRPr b="0" sz="1400">
                <a:solidFill>
                  <a:srgbClr val="261E33"/>
                </a:solidFill>
              </a:defRPr>
            </a:lvl1pPr>
            <a:lvl2pPr lvl="1">
              <a:spcBef>
                <a:spcPts val="0"/>
              </a:spcBef>
              <a:spcAft>
                <a:spcPts val="0"/>
              </a:spcAft>
              <a:buClr>
                <a:srgbClr val="261E33"/>
              </a:buClr>
              <a:buSzPts val="1400"/>
              <a:buNone/>
              <a:defRPr>
                <a:solidFill>
                  <a:srgbClr val="261E33"/>
                </a:solidFill>
              </a:defRPr>
            </a:lvl2pPr>
            <a:lvl3pPr lvl="2">
              <a:spcBef>
                <a:spcPts val="0"/>
              </a:spcBef>
              <a:spcAft>
                <a:spcPts val="0"/>
              </a:spcAft>
              <a:buClr>
                <a:srgbClr val="261E33"/>
              </a:buClr>
              <a:buSzPts val="1400"/>
              <a:buNone/>
              <a:defRPr sz="1400">
                <a:solidFill>
                  <a:srgbClr val="261E33"/>
                </a:solidFill>
              </a:defRPr>
            </a:lvl3pPr>
            <a:lvl4pPr lvl="3">
              <a:spcBef>
                <a:spcPts val="0"/>
              </a:spcBef>
              <a:spcAft>
                <a:spcPts val="0"/>
              </a:spcAft>
              <a:buClr>
                <a:srgbClr val="261E33"/>
              </a:buClr>
              <a:buSzPts val="1400"/>
              <a:buNone/>
              <a:defRPr sz="1400">
                <a:solidFill>
                  <a:srgbClr val="261E33"/>
                </a:solidFill>
              </a:defRPr>
            </a:lvl4pPr>
            <a:lvl5pPr lvl="4">
              <a:spcBef>
                <a:spcPts val="0"/>
              </a:spcBef>
              <a:spcAft>
                <a:spcPts val="0"/>
              </a:spcAft>
              <a:buClr>
                <a:srgbClr val="261E33"/>
              </a:buClr>
              <a:buSzPts val="1400"/>
              <a:buNone/>
              <a:defRPr sz="1400">
                <a:solidFill>
                  <a:srgbClr val="261E33"/>
                </a:solidFill>
              </a:defRPr>
            </a:lvl5pPr>
            <a:lvl6pPr lvl="5">
              <a:spcBef>
                <a:spcPts val="0"/>
              </a:spcBef>
              <a:spcAft>
                <a:spcPts val="0"/>
              </a:spcAft>
              <a:buClr>
                <a:srgbClr val="261E33"/>
              </a:buClr>
              <a:buSzPts val="1400"/>
              <a:buNone/>
              <a:defRPr sz="1400">
                <a:solidFill>
                  <a:srgbClr val="261E33"/>
                </a:solidFill>
              </a:defRPr>
            </a:lvl6pPr>
            <a:lvl7pPr lvl="6">
              <a:spcBef>
                <a:spcPts val="0"/>
              </a:spcBef>
              <a:spcAft>
                <a:spcPts val="0"/>
              </a:spcAft>
              <a:buClr>
                <a:srgbClr val="261E33"/>
              </a:buClr>
              <a:buSzPts val="1400"/>
              <a:buNone/>
              <a:defRPr sz="1400">
                <a:solidFill>
                  <a:srgbClr val="261E33"/>
                </a:solidFill>
              </a:defRPr>
            </a:lvl7pPr>
            <a:lvl8pPr lvl="7">
              <a:spcBef>
                <a:spcPts val="0"/>
              </a:spcBef>
              <a:spcAft>
                <a:spcPts val="0"/>
              </a:spcAft>
              <a:buClr>
                <a:srgbClr val="261E33"/>
              </a:buClr>
              <a:buSzPts val="1400"/>
              <a:buNone/>
              <a:defRPr sz="1400">
                <a:solidFill>
                  <a:srgbClr val="261E33"/>
                </a:solidFill>
              </a:defRPr>
            </a:lvl8pPr>
            <a:lvl9pPr lvl="8">
              <a:spcBef>
                <a:spcPts val="0"/>
              </a:spcBef>
              <a:spcAft>
                <a:spcPts val="0"/>
              </a:spcAft>
              <a:buClr>
                <a:srgbClr val="261E33"/>
              </a:buClr>
              <a:buSzPts val="1400"/>
              <a:buNone/>
              <a:defRPr sz="1400">
                <a:solidFill>
                  <a:srgbClr val="261E33"/>
                </a:solidFill>
              </a:defRPr>
            </a:lvl9pPr>
          </a:lstStyle>
          <a:p/>
        </p:txBody>
      </p:sp>
      <p:sp>
        <p:nvSpPr>
          <p:cNvPr id="421" name="Google Shape;421;p42"/>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3 - 2D Burst">
  <p:cSld name="CUSTOM_6_1_2_1_2">
    <p:bg>
      <p:bgPr>
        <a:solidFill>
          <a:srgbClr val="8039DF"/>
        </a:solidFill>
      </p:bgPr>
    </p:bg>
    <p:spTree>
      <p:nvGrpSpPr>
        <p:cNvPr id="422" name="Shape 422"/>
        <p:cNvGrpSpPr/>
        <p:nvPr/>
      </p:nvGrpSpPr>
      <p:grpSpPr>
        <a:xfrm>
          <a:off x="0" y="0"/>
          <a:ext cx="0" cy="0"/>
          <a:chOff x="0" y="0"/>
          <a:chExt cx="0" cy="0"/>
        </a:xfrm>
      </p:grpSpPr>
      <p:pic>
        <p:nvPicPr>
          <p:cNvPr id="423" name="Google Shape;423;p43"/>
          <p:cNvPicPr preferRelativeResize="0"/>
          <p:nvPr/>
        </p:nvPicPr>
        <p:blipFill rotWithShape="1">
          <a:blip r:embed="rId2">
            <a:alphaModFix/>
          </a:blip>
          <a:srcRect b="6771" l="7235" r="34837" t="6415"/>
          <a:stretch/>
        </p:blipFill>
        <p:spPr>
          <a:xfrm flipH="1">
            <a:off x="3042600" y="25"/>
            <a:ext cx="6101402" cy="5143499"/>
          </a:xfrm>
          <a:prstGeom prst="rect">
            <a:avLst/>
          </a:prstGeom>
          <a:noFill/>
          <a:ln>
            <a:noFill/>
          </a:ln>
        </p:spPr>
      </p:pic>
      <p:pic>
        <p:nvPicPr>
          <p:cNvPr id="424" name="Google Shape;424;p43"/>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425" name="Google Shape;425;p43"/>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26" name="Google Shape;426;p43"/>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27" name="Google Shape;427;p43"/>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28" name="Google Shape;428;p43"/>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429" name="Google Shape;429;p43"/>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1 - Zig Zag">
  <p:cSld name="CUSTOM_6_1_2_1_1">
    <p:bg>
      <p:bgPr>
        <a:solidFill>
          <a:srgbClr val="3E0075"/>
        </a:solidFill>
      </p:bgPr>
    </p:bg>
    <p:spTree>
      <p:nvGrpSpPr>
        <p:cNvPr id="430" name="Shape 430"/>
        <p:cNvGrpSpPr/>
        <p:nvPr/>
      </p:nvGrpSpPr>
      <p:grpSpPr>
        <a:xfrm>
          <a:off x="0" y="0"/>
          <a:ext cx="0" cy="0"/>
          <a:chOff x="0" y="0"/>
          <a:chExt cx="0" cy="0"/>
        </a:xfrm>
      </p:grpSpPr>
      <p:pic>
        <p:nvPicPr>
          <p:cNvPr id="431" name="Google Shape;431;p44"/>
          <p:cNvPicPr preferRelativeResize="0"/>
          <p:nvPr/>
        </p:nvPicPr>
        <p:blipFill>
          <a:blip r:embed="rId2">
            <a:alphaModFix/>
          </a:blip>
          <a:stretch>
            <a:fillRect/>
          </a:stretch>
        </p:blipFill>
        <p:spPr>
          <a:xfrm>
            <a:off x="-1" y="-3"/>
            <a:ext cx="9144003" cy="5143527"/>
          </a:xfrm>
          <a:prstGeom prst="rect">
            <a:avLst/>
          </a:prstGeom>
          <a:noFill/>
          <a:ln>
            <a:noFill/>
          </a:ln>
        </p:spPr>
      </p:pic>
      <p:pic>
        <p:nvPicPr>
          <p:cNvPr id="432" name="Google Shape;432;p44"/>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433" name="Google Shape;433;p44"/>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34" name="Google Shape;434;p44"/>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35" name="Google Shape;435;p44"/>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36" name="Google Shape;436;p44"/>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437" name="Google Shape;437;p44"/>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2 - Zig Zag">
  <p:cSld name="CUSTOM_6_1_2_1_1_2">
    <p:bg>
      <p:bgPr>
        <a:solidFill>
          <a:schemeClr val="lt1"/>
        </a:solidFill>
      </p:bgPr>
    </p:bg>
    <p:spTree>
      <p:nvGrpSpPr>
        <p:cNvPr id="438" name="Shape 438"/>
        <p:cNvGrpSpPr/>
        <p:nvPr/>
      </p:nvGrpSpPr>
      <p:grpSpPr>
        <a:xfrm>
          <a:off x="0" y="0"/>
          <a:ext cx="0" cy="0"/>
          <a:chOff x="0" y="0"/>
          <a:chExt cx="0" cy="0"/>
        </a:xfrm>
      </p:grpSpPr>
      <p:pic>
        <p:nvPicPr>
          <p:cNvPr id="439" name="Google Shape;439;p45"/>
          <p:cNvPicPr preferRelativeResize="0"/>
          <p:nvPr/>
        </p:nvPicPr>
        <p:blipFill>
          <a:blip r:embed="rId2">
            <a:alphaModFix/>
          </a:blip>
          <a:stretch>
            <a:fillRect/>
          </a:stretch>
        </p:blipFill>
        <p:spPr>
          <a:xfrm>
            <a:off x="-1" y="-3"/>
            <a:ext cx="9144003" cy="5143527"/>
          </a:xfrm>
          <a:prstGeom prst="rect">
            <a:avLst/>
          </a:prstGeom>
          <a:noFill/>
          <a:ln>
            <a:noFill/>
          </a:ln>
        </p:spPr>
      </p:pic>
      <p:pic>
        <p:nvPicPr>
          <p:cNvPr id="440" name="Google Shape;440;p45"/>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441" name="Google Shape;441;p45"/>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442" name="Google Shape;442;p45"/>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443" name="Google Shape;443;p45"/>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261E33"/>
              </a:buClr>
              <a:buSzPts val="1200"/>
              <a:buNone/>
              <a:defRPr b="0" sz="1200">
                <a:solidFill>
                  <a:srgbClr val="261E33"/>
                </a:solidFill>
              </a:defRPr>
            </a:lvl1pPr>
            <a:lvl2pPr lvl="1">
              <a:spcBef>
                <a:spcPts val="0"/>
              </a:spcBef>
              <a:spcAft>
                <a:spcPts val="0"/>
              </a:spcAft>
              <a:buClr>
                <a:srgbClr val="261E33"/>
              </a:buClr>
              <a:buSzPts val="1200"/>
              <a:buNone/>
              <a:defRPr sz="1200">
                <a:solidFill>
                  <a:srgbClr val="261E33"/>
                </a:solidFill>
              </a:defRPr>
            </a:lvl2pPr>
            <a:lvl3pPr lvl="2">
              <a:spcBef>
                <a:spcPts val="0"/>
              </a:spcBef>
              <a:spcAft>
                <a:spcPts val="0"/>
              </a:spcAft>
              <a:buClr>
                <a:srgbClr val="261E33"/>
              </a:buClr>
              <a:buSzPts val="1400"/>
              <a:buNone/>
              <a:defRPr>
                <a:solidFill>
                  <a:srgbClr val="261E33"/>
                </a:solidFill>
              </a:defRPr>
            </a:lvl3pPr>
            <a:lvl4pPr lvl="3">
              <a:spcBef>
                <a:spcPts val="0"/>
              </a:spcBef>
              <a:spcAft>
                <a:spcPts val="0"/>
              </a:spcAft>
              <a:buClr>
                <a:srgbClr val="261E33"/>
              </a:buClr>
              <a:buSzPts val="1200"/>
              <a:buNone/>
              <a:defRPr sz="1200">
                <a:solidFill>
                  <a:srgbClr val="261E33"/>
                </a:solidFill>
              </a:defRPr>
            </a:lvl4pPr>
            <a:lvl5pPr lvl="4">
              <a:spcBef>
                <a:spcPts val="0"/>
              </a:spcBef>
              <a:spcAft>
                <a:spcPts val="0"/>
              </a:spcAft>
              <a:buClr>
                <a:srgbClr val="261E33"/>
              </a:buClr>
              <a:buSzPts val="1200"/>
              <a:buNone/>
              <a:defRPr sz="1200">
                <a:solidFill>
                  <a:srgbClr val="261E33"/>
                </a:solidFill>
              </a:defRPr>
            </a:lvl5pPr>
            <a:lvl6pPr lvl="5">
              <a:spcBef>
                <a:spcPts val="0"/>
              </a:spcBef>
              <a:spcAft>
                <a:spcPts val="0"/>
              </a:spcAft>
              <a:buClr>
                <a:srgbClr val="261E33"/>
              </a:buClr>
              <a:buSzPts val="1200"/>
              <a:buNone/>
              <a:defRPr sz="1200">
                <a:solidFill>
                  <a:srgbClr val="261E33"/>
                </a:solidFill>
              </a:defRPr>
            </a:lvl6pPr>
            <a:lvl7pPr lvl="6">
              <a:spcBef>
                <a:spcPts val="0"/>
              </a:spcBef>
              <a:spcAft>
                <a:spcPts val="0"/>
              </a:spcAft>
              <a:buClr>
                <a:srgbClr val="261E33"/>
              </a:buClr>
              <a:buSzPts val="1200"/>
              <a:buNone/>
              <a:defRPr sz="1200">
                <a:solidFill>
                  <a:srgbClr val="261E33"/>
                </a:solidFill>
              </a:defRPr>
            </a:lvl7pPr>
            <a:lvl8pPr lvl="7">
              <a:spcBef>
                <a:spcPts val="0"/>
              </a:spcBef>
              <a:spcAft>
                <a:spcPts val="0"/>
              </a:spcAft>
              <a:buClr>
                <a:srgbClr val="261E33"/>
              </a:buClr>
              <a:buSzPts val="1200"/>
              <a:buNone/>
              <a:defRPr sz="1200">
                <a:solidFill>
                  <a:srgbClr val="261E33"/>
                </a:solidFill>
              </a:defRPr>
            </a:lvl8pPr>
            <a:lvl9pPr lvl="8">
              <a:spcBef>
                <a:spcPts val="0"/>
              </a:spcBef>
              <a:spcAft>
                <a:spcPts val="0"/>
              </a:spcAft>
              <a:buClr>
                <a:srgbClr val="261E33"/>
              </a:buClr>
              <a:buSzPts val="1200"/>
              <a:buNone/>
              <a:defRPr sz="1200">
                <a:solidFill>
                  <a:srgbClr val="261E33"/>
                </a:solidFill>
              </a:defRPr>
            </a:lvl9pPr>
          </a:lstStyle>
          <a:p/>
        </p:txBody>
      </p:sp>
      <p:sp>
        <p:nvSpPr>
          <p:cNvPr id="444" name="Google Shape;444;p45"/>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rgbClr val="261E33"/>
              </a:buClr>
              <a:buSzPts val="1400"/>
              <a:buNone/>
              <a:defRPr b="0" sz="1400">
                <a:solidFill>
                  <a:srgbClr val="261E33"/>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445" name="Google Shape;445;p45"/>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3 - Zig Zag">
  <p:cSld name="CUSTOM_6_1_2_1_1_1">
    <p:bg>
      <p:bgPr>
        <a:solidFill>
          <a:srgbClr val="8039DF"/>
        </a:solidFill>
      </p:bgPr>
    </p:bg>
    <p:spTree>
      <p:nvGrpSpPr>
        <p:cNvPr id="446" name="Shape 446"/>
        <p:cNvGrpSpPr/>
        <p:nvPr/>
      </p:nvGrpSpPr>
      <p:grpSpPr>
        <a:xfrm>
          <a:off x="0" y="0"/>
          <a:ext cx="0" cy="0"/>
          <a:chOff x="0" y="0"/>
          <a:chExt cx="0" cy="0"/>
        </a:xfrm>
      </p:grpSpPr>
      <p:sp>
        <p:nvSpPr>
          <p:cNvPr id="447" name="Google Shape;447;p46"/>
          <p:cNvSpPr/>
          <p:nvPr/>
        </p:nvSpPr>
        <p:spPr>
          <a:xfrm>
            <a:off x="3055200" y="4125"/>
            <a:ext cx="6088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 name="Google Shape;448;p46"/>
          <p:cNvPicPr preferRelativeResize="0"/>
          <p:nvPr/>
        </p:nvPicPr>
        <p:blipFill rotWithShape="1">
          <a:blip r:embed="rId2">
            <a:alphaModFix/>
          </a:blip>
          <a:srcRect b="0" l="20871" r="18595" t="0"/>
          <a:stretch/>
        </p:blipFill>
        <p:spPr>
          <a:xfrm>
            <a:off x="4557625" y="0"/>
            <a:ext cx="4586373" cy="5143501"/>
          </a:xfrm>
          <a:prstGeom prst="rect">
            <a:avLst/>
          </a:prstGeom>
          <a:noFill/>
          <a:ln>
            <a:noFill/>
          </a:ln>
        </p:spPr>
      </p:pic>
      <p:pic>
        <p:nvPicPr>
          <p:cNvPr id="449" name="Google Shape;449;p46"/>
          <p:cNvPicPr preferRelativeResize="0"/>
          <p:nvPr/>
        </p:nvPicPr>
        <p:blipFill>
          <a:blip r:embed="rId3">
            <a:alphaModFix/>
          </a:blip>
          <a:stretch>
            <a:fillRect/>
          </a:stretch>
        </p:blipFill>
        <p:spPr>
          <a:xfrm>
            <a:off x="8326823" y="357825"/>
            <a:ext cx="411480" cy="411480"/>
          </a:xfrm>
          <a:prstGeom prst="rect">
            <a:avLst/>
          </a:prstGeom>
          <a:noFill/>
          <a:ln>
            <a:noFill/>
          </a:ln>
        </p:spPr>
      </p:pic>
      <p:grpSp>
        <p:nvGrpSpPr>
          <p:cNvPr id="450" name="Google Shape;450;p46"/>
          <p:cNvGrpSpPr/>
          <p:nvPr/>
        </p:nvGrpSpPr>
        <p:grpSpPr>
          <a:xfrm>
            <a:off x="-228524" y="2820622"/>
            <a:ext cx="164590" cy="164590"/>
            <a:chOff x="2011300" y="2136075"/>
            <a:chExt cx="183000" cy="183000"/>
          </a:xfrm>
        </p:grpSpPr>
        <p:sp>
          <p:nvSpPr>
            <p:cNvPr id="451" name="Google Shape;451;p46"/>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6"/>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46"/>
          <p:cNvGrpSpPr/>
          <p:nvPr/>
        </p:nvGrpSpPr>
        <p:grpSpPr>
          <a:xfrm>
            <a:off x="-228564" y="3436053"/>
            <a:ext cx="164590" cy="164590"/>
            <a:chOff x="2011300" y="2136075"/>
            <a:chExt cx="183000" cy="183000"/>
          </a:xfrm>
        </p:grpSpPr>
        <p:sp>
          <p:nvSpPr>
            <p:cNvPr id="454" name="Google Shape;454;p46"/>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6"/>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46"/>
          <p:cNvGrpSpPr/>
          <p:nvPr/>
        </p:nvGrpSpPr>
        <p:grpSpPr>
          <a:xfrm>
            <a:off x="-228564" y="4051526"/>
            <a:ext cx="164590" cy="164590"/>
            <a:chOff x="2011300" y="2136075"/>
            <a:chExt cx="183000" cy="183000"/>
          </a:xfrm>
        </p:grpSpPr>
        <p:sp>
          <p:nvSpPr>
            <p:cNvPr id="457" name="Google Shape;457;p46"/>
            <p:cNvSpPr/>
            <p:nvPr/>
          </p:nvSpPr>
          <p:spPr>
            <a:xfrm>
              <a:off x="2011300" y="2136075"/>
              <a:ext cx="183000" cy="183000"/>
            </a:xfrm>
            <a:prstGeom prst="ellipse">
              <a:avLst/>
            </a:prstGeom>
            <a:solidFill>
              <a:srgbClr val="4CFE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6"/>
            <p:cNvSpPr/>
            <p:nvPr/>
          </p:nvSpPr>
          <p:spPr>
            <a:xfrm>
              <a:off x="2047881" y="2183644"/>
              <a:ext cx="109716" cy="87785"/>
            </a:xfrm>
            <a:custGeom>
              <a:rect b="b" l="l" r="r" t="t"/>
              <a:pathLst>
                <a:path extrusionOk="0" h="38418" w="51753">
                  <a:moveTo>
                    <a:pt x="43498" y="0"/>
                  </a:moveTo>
                  <a:cubicBezTo>
                    <a:pt x="42863" y="0"/>
                    <a:pt x="42545" y="0"/>
                    <a:pt x="41910" y="318"/>
                  </a:cubicBezTo>
                  <a:lnTo>
                    <a:pt x="20955" y="21590"/>
                  </a:lnTo>
                  <a:lnTo>
                    <a:pt x="9525" y="10160"/>
                  </a:lnTo>
                  <a:cubicBezTo>
                    <a:pt x="9208" y="9843"/>
                    <a:pt x="8573" y="9525"/>
                    <a:pt x="8255" y="9525"/>
                  </a:cubicBezTo>
                  <a:cubicBezTo>
                    <a:pt x="7620" y="9525"/>
                    <a:pt x="6985" y="9843"/>
                    <a:pt x="6668" y="10160"/>
                  </a:cubicBezTo>
                  <a:lnTo>
                    <a:pt x="635" y="16193"/>
                  </a:lnTo>
                  <a:cubicBezTo>
                    <a:pt x="318" y="16510"/>
                    <a:pt x="0" y="17145"/>
                    <a:pt x="0" y="17780"/>
                  </a:cubicBezTo>
                  <a:cubicBezTo>
                    <a:pt x="0" y="18098"/>
                    <a:pt x="318" y="18733"/>
                    <a:pt x="635" y="19050"/>
                  </a:cubicBezTo>
                  <a:lnTo>
                    <a:pt x="19368" y="38100"/>
                  </a:lnTo>
                  <a:cubicBezTo>
                    <a:pt x="20003" y="38418"/>
                    <a:pt x="20320" y="38418"/>
                    <a:pt x="20955" y="38418"/>
                  </a:cubicBezTo>
                  <a:cubicBezTo>
                    <a:pt x="21590" y="38418"/>
                    <a:pt x="22225" y="38418"/>
                    <a:pt x="22543" y="38100"/>
                  </a:cubicBezTo>
                  <a:lnTo>
                    <a:pt x="51118" y="9525"/>
                  </a:lnTo>
                  <a:cubicBezTo>
                    <a:pt x="51435" y="8890"/>
                    <a:pt x="51753" y="8573"/>
                    <a:pt x="51753" y="7938"/>
                  </a:cubicBezTo>
                  <a:cubicBezTo>
                    <a:pt x="51753" y="7303"/>
                    <a:pt x="51435" y="6985"/>
                    <a:pt x="51118" y="6350"/>
                  </a:cubicBezTo>
                  <a:lnTo>
                    <a:pt x="45085" y="318"/>
                  </a:lnTo>
                  <a:cubicBezTo>
                    <a:pt x="44768" y="0"/>
                    <a:pt x="44133" y="0"/>
                    <a:pt x="43498" y="0"/>
                  </a:cubicBezTo>
                  <a:close/>
                </a:path>
              </a:pathLst>
            </a:cu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46"/>
          <p:cNvSpPr txBox="1"/>
          <p:nvPr>
            <p:ph idx="1" type="subTitle"/>
          </p:nvPr>
        </p:nvSpPr>
        <p:spPr>
          <a:xfrm>
            <a:off x="759000" y="281156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60" name="Google Shape;460;p46"/>
          <p:cNvSpPr txBox="1"/>
          <p:nvPr>
            <p:ph idx="2" type="subTitle"/>
          </p:nvPr>
        </p:nvSpPr>
        <p:spPr>
          <a:xfrm>
            <a:off x="759000" y="3434488"/>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61" name="Google Shape;461;p46"/>
          <p:cNvSpPr txBox="1"/>
          <p:nvPr>
            <p:ph idx="3" type="subTitle"/>
          </p:nvPr>
        </p:nvSpPr>
        <p:spPr>
          <a:xfrm>
            <a:off x="759000" y="4057413"/>
            <a:ext cx="1828800" cy="3201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462" name="Google Shape;462;p46"/>
          <p:cNvSpPr txBox="1"/>
          <p:nvPr>
            <p:ph idx="4" type="subTitle"/>
          </p:nvPr>
        </p:nvSpPr>
        <p:spPr>
          <a:xfrm>
            <a:off x="457200" y="1663625"/>
            <a:ext cx="2130600" cy="685800"/>
          </a:xfrm>
          <a:prstGeom prst="rect">
            <a:avLst/>
          </a:prstGeom>
          <a:ln>
            <a:noFill/>
          </a:ln>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p:txBody>
      </p:sp>
      <p:sp>
        <p:nvSpPr>
          <p:cNvPr id="463" name="Google Shape;463;p46"/>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Dark 1">
  <p:cSld name="CUSTOM_6_1_1">
    <p:spTree>
      <p:nvGrpSpPr>
        <p:cNvPr id="464" name="Shape 464"/>
        <p:cNvGrpSpPr/>
        <p:nvPr/>
      </p:nvGrpSpPr>
      <p:grpSpPr>
        <a:xfrm>
          <a:off x="0" y="0"/>
          <a:ext cx="0" cy="0"/>
          <a:chOff x="0" y="0"/>
          <a:chExt cx="0" cy="0"/>
        </a:xfrm>
      </p:grpSpPr>
      <p:pic>
        <p:nvPicPr>
          <p:cNvPr id="465" name="Google Shape;465;p47"/>
          <p:cNvPicPr preferRelativeResize="0"/>
          <p:nvPr/>
        </p:nvPicPr>
        <p:blipFill rotWithShape="1">
          <a:blip r:embed="rId2">
            <a:alphaModFix/>
          </a:blip>
          <a:srcRect b="16006" l="19577" r="614" t="4121"/>
          <a:stretch/>
        </p:blipFill>
        <p:spPr>
          <a:xfrm>
            <a:off x="0" y="0"/>
            <a:ext cx="9144003" cy="5143501"/>
          </a:xfrm>
          <a:prstGeom prst="rect">
            <a:avLst/>
          </a:prstGeom>
          <a:noFill/>
          <a:ln>
            <a:noFill/>
          </a:ln>
        </p:spPr>
      </p:pic>
      <p:sp>
        <p:nvSpPr>
          <p:cNvPr id="466" name="Google Shape;466;p47"/>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67" name="Google Shape;467;p47"/>
          <p:cNvSpPr txBox="1"/>
          <p:nvPr>
            <p:ph idx="1"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Clr>
                <a:schemeClr val="lt1"/>
              </a:buClr>
              <a:buSzPts val="1600"/>
              <a:buNone/>
              <a:defRPr b="0">
                <a:solidFill>
                  <a:schemeClr val="lt1"/>
                </a:solidFill>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468" name="Google Shape;468;p47"/>
          <p:cNvSpPr txBox="1"/>
          <p:nvPr>
            <p:ph idx="2"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pic>
        <p:nvPicPr>
          <p:cNvPr id="469" name="Google Shape;469;p47"/>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Dark 2">
  <p:cSld name="CUSTOM_6_1_1_2">
    <p:spTree>
      <p:nvGrpSpPr>
        <p:cNvPr id="470" name="Shape 470"/>
        <p:cNvGrpSpPr/>
        <p:nvPr/>
      </p:nvGrpSpPr>
      <p:grpSpPr>
        <a:xfrm>
          <a:off x="0" y="0"/>
          <a:ext cx="0" cy="0"/>
          <a:chOff x="0" y="0"/>
          <a:chExt cx="0" cy="0"/>
        </a:xfrm>
      </p:grpSpPr>
      <p:pic>
        <p:nvPicPr>
          <p:cNvPr id="471" name="Google Shape;471;p48"/>
          <p:cNvPicPr preferRelativeResize="0"/>
          <p:nvPr/>
        </p:nvPicPr>
        <p:blipFill rotWithShape="1">
          <a:blip r:embed="rId2">
            <a:alphaModFix/>
          </a:blip>
          <a:srcRect b="3552" l="19535" r="662" t="16434"/>
          <a:stretch/>
        </p:blipFill>
        <p:spPr>
          <a:xfrm flipH="1" rot="10800000">
            <a:off x="175" y="1126"/>
            <a:ext cx="9143823" cy="5141474"/>
          </a:xfrm>
          <a:prstGeom prst="rect">
            <a:avLst/>
          </a:prstGeom>
          <a:noFill/>
          <a:ln>
            <a:noFill/>
          </a:ln>
        </p:spPr>
      </p:pic>
      <p:sp>
        <p:nvSpPr>
          <p:cNvPr id="472" name="Google Shape;472;p48"/>
          <p:cNvSpPr txBox="1"/>
          <p:nvPr>
            <p:ph idx="1"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Clr>
                <a:schemeClr val="lt1"/>
              </a:buClr>
              <a:buSzPts val="1400"/>
              <a:buNone/>
              <a:defRPr b="0" sz="14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pic>
        <p:nvPicPr>
          <p:cNvPr id="473" name="Google Shape;473;p48"/>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474" name="Google Shape;474;p48"/>
          <p:cNvSpPr txBox="1"/>
          <p:nvPr>
            <p:ph idx="2"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Clr>
                <a:schemeClr val="lt1"/>
              </a:buClr>
              <a:buSzPts val="1600"/>
              <a:buNone/>
              <a:defRPr b="0">
                <a:solidFill>
                  <a:schemeClr val="lt1"/>
                </a:solidFill>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
        <p:nvSpPr>
          <p:cNvPr id="475" name="Google Shape;475;p48"/>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Light 1">
  <p:cSld name="CUSTOM_6_1_1_2_1">
    <p:spTree>
      <p:nvGrpSpPr>
        <p:cNvPr id="476" name="Shape 476"/>
        <p:cNvGrpSpPr/>
        <p:nvPr/>
      </p:nvGrpSpPr>
      <p:grpSpPr>
        <a:xfrm>
          <a:off x="0" y="0"/>
          <a:ext cx="0" cy="0"/>
          <a:chOff x="0" y="0"/>
          <a:chExt cx="0" cy="0"/>
        </a:xfrm>
      </p:grpSpPr>
      <p:pic>
        <p:nvPicPr>
          <p:cNvPr id="477" name="Google Shape;477;p49"/>
          <p:cNvPicPr preferRelativeResize="0"/>
          <p:nvPr/>
        </p:nvPicPr>
        <p:blipFill rotWithShape="1">
          <a:blip r:embed="rId2">
            <a:alphaModFix/>
          </a:blip>
          <a:srcRect b="17308" l="678" r="19506" t="2525"/>
          <a:stretch/>
        </p:blipFill>
        <p:spPr>
          <a:xfrm flipH="1">
            <a:off x="3" y="0"/>
            <a:ext cx="9143997" cy="5143501"/>
          </a:xfrm>
          <a:prstGeom prst="rect">
            <a:avLst/>
          </a:prstGeom>
          <a:noFill/>
          <a:ln>
            <a:noFill/>
          </a:ln>
        </p:spPr>
      </p:pic>
      <p:sp>
        <p:nvSpPr>
          <p:cNvPr id="478" name="Google Shape;478;p49"/>
          <p:cNvSpPr txBox="1"/>
          <p:nvPr>
            <p:ph idx="1"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Clr>
                <a:srgbClr val="3E0075"/>
              </a:buClr>
              <a:buSzPts val="1400"/>
              <a:buNone/>
              <a:defRPr b="0" sz="1400">
                <a:solidFill>
                  <a:srgbClr val="3E0075"/>
                </a:solidFill>
              </a:defRPr>
            </a:lvl1pPr>
            <a:lvl2pPr lvl="1">
              <a:spcBef>
                <a:spcPts val="0"/>
              </a:spcBef>
              <a:spcAft>
                <a:spcPts val="0"/>
              </a:spcAft>
              <a:buClr>
                <a:srgbClr val="3E0075"/>
              </a:buClr>
              <a:buSzPts val="1200"/>
              <a:buNone/>
              <a:defRPr sz="1200">
                <a:solidFill>
                  <a:srgbClr val="3E0075"/>
                </a:solidFill>
              </a:defRPr>
            </a:lvl2pPr>
            <a:lvl3pPr lvl="2">
              <a:spcBef>
                <a:spcPts val="0"/>
              </a:spcBef>
              <a:spcAft>
                <a:spcPts val="0"/>
              </a:spcAft>
              <a:buClr>
                <a:srgbClr val="3E0075"/>
              </a:buClr>
              <a:buSzPts val="1400"/>
              <a:buNone/>
              <a:defRPr>
                <a:solidFill>
                  <a:srgbClr val="3E0075"/>
                </a:solidFill>
              </a:defRPr>
            </a:lvl3pPr>
            <a:lvl4pPr lvl="3">
              <a:spcBef>
                <a:spcPts val="0"/>
              </a:spcBef>
              <a:spcAft>
                <a:spcPts val="0"/>
              </a:spcAft>
              <a:buClr>
                <a:srgbClr val="3E0075"/>
              </a:buClr>
              <a:buSzPts val="1200"/>
              <a:buNone/>
              <a:defRPr sz="1200">
                <a:solidFill>
                  <a:srgbClr val="3E0075"/>
                </a:solidFill>
              </a:defRPr>
            </a:lvl4pPr>
            <a:lvl5pPr lvl="4">
              <a:spcBef>
                <a:spcPts val="0"/>
              </a:spcBef>
              <a:spcAft>
                <a:spcPts val="0"/>
              </a:spcAft>
              <a:buClr>
                <a:srgbClr val="3E0075"/>
              </a:buClr>
              <a:buSzPts val="1200"/>
              <a:buNone/>
              <a:defRPr sz="1200">
                <a:solidFill>
                  <a:srgbClr val="3E0075"/>
                </a:solidFill>
              </a:defRPr>
            </a:lvl5pPr>
            <a:lvl6pPr lvl="5">
              <a:spcBef>
                <a:spcPts val="0"/>
              </a:spcBef>
              <a:spcAft>
                <a:spcPts val="0"/>
              </a:spcAft>
              <a:buClr>
                <a:srgbClr val="3E0075"/>
              </a:buClr>
              <a:buSzPts val="1200"/>
              <a:buNone/>
              <a:defRPr sz="1200">
                <a:solidFill>
                  <a:srgbClr val="3E0075"/>
                </a:solidFill>
              </a:defRPr>
            </a:lvl6pPr>
            <a:lvl7pPr lvl="6">
              <a:spcBef>
                <a:spcPts val="0"/>
              </a:spcBef>
              <a:spcAft>
                <a:spcPts val="0"/>
              </a:spcAft>
              <a:buClr>
                <a:srgbClr val="3E0075"/>
              </a:buClr>
              <a:buSzPts val="1200"/>
              <a:buNone/>
              <a:defRPr sz="1200">
                <a:solidFill>
                  <a:srgbClr val="3E0075"/>
                </a:solidFill>
              </a:defRPr>
            </a:lvl7pPr>
            <a:lvl8pPr lvl="7">
              <a:spcBef>
                <a:spcPts val="0"/>
              </a:spcBef>
              <a:spcAft>
                <a:spcPts val="0"/>
              </a:spcAft>
              <a:buClr>
                <a:srgbClr val="3E0075"/>
              </a:buClr>
              <a:buSzPts val="1200"/>
              <a:buNone/>
              <a:defRPr sz="1200">
                <a:solidFill>
                  <a:srgbClr val="3E0075"/>
                </a:solidFill>
              </a:defRPr>
            </a:lvl8pPr>
            <a:lvl9pPr lvl="8">
              <a:spcBef>
                <a:spcPts val="0"/>
              </a:spcBef>
              <a:spcAft>
                <a:spcPts val="0"/>
              </a:spcAft>
              <a:buClr>
                <a:srgbClr val="3E0075"/>
              </a:buClr>
              <a:buSzPts val="1200"/>
              <a:buNone/>
              <a:defRPr sz="1200">
                <a:solidFill>
                  <a:srgbClr val="3E0075"/>
                </a:solidFill>
              </a:defRPr>
            </a:lvl9pPr>
          </a:lstStyle>
          <a:p/>
        </p:txBody>
      </p:sp>
      <p:pic>
        <p:nvPicPr>
          <p:cNvPr id="479" name="Google Shape;479;p49"/>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480" name="Google Shape;480;p49"/>
          <p:cNvSpPr txBox="1"/>
          <p:nvPr>
            <p:ph idx="2"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Clr>
                <a:srgbClr val="3E0075"/>
              </a:buClr>
              <a:buSzPts val="1600"/>
              <a:buNone/>
              <a:defRPr b="0">
                <a:solidFill>
                  <a:srgbClr val="3E0075"/>
                </a:solidFill>
              </a:defRPr>
            </a:lvl1pPr>
            <a:lvl2pPr lvl="1">
              <a:lnSpc>
                <a:spcPct val="100000"/>
              </a:lnSpc>
              <a:spcBef>
                <a:spcPts val="0"/>
              </a:spcBef>
              <a:spcAft>
                <a:spcPts val="0"/>
              </a:spcAft>
              <a:buClr>
                <a:srgbClr val="3E0075"/>
              </a:buClr>
              <a:buSzPts val="1400"/>
              <a:buNone/>
              <a:defRPr>
                <a:solidFill>
                  <a:srgbClr val="3E0075"/>
                </a:solidFill>
              </a:defRPr>
            </a:lvl2pPr>
            <a:lvl3pPr lvl="2">
              <a:lnSpc>
                <a:spcPct val="100000"/>
              </a:lnSpc>
              <a:spcBef>
                <a:spcPts val="0"/>
              </a:spcBef>
              <a:spcAft>
                <a:spcPts val="0"/>
              </a:spcAft>
              <a:buClr>
                <a:srgbClr val="3E0075"/>
              </a:buClr>
              <a:buSzPts val="1400"/>
              <a:buNone/>
              <a:defRPr>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400"/>
              <a:buNone/>
              <a:defRPr>
                <a:solidFill>
                  <a:srgbClr val="3E0075"/>
                </a:solidFill>
              </a:defRPr>
            </a:lvl7pPr>
            <a:lvl8pPr lvl="7">
              <a:lnSpc>
                <a:spcPct val="100000"/>
              </a:lnSpc>
              <a:spcBef>
                <a:spcPts val="0"/>
              </a:spcBef>
              <a:spcAft>
                <a:spcPts val="0"/>
              </a:spcAft>
              <a:buClr>
                <a:srgbClr val="3E0075"/>
              </a:buClr>
              <a:buSzPts val="1400"/>
              <a:buNone/>
              <a:defRPr>
                <a:solidFill>
                  <a:srgbClr val="3E0075"/>
                </a:solidFill>
              </a:defRPr>
            </a:lvl8pPr>
            <a:lvl9pPr lvl="8">
              <a:lnSpc>
                <a:spcPct val="100000"/>
              </a:lnSpc>
              <a:spcBef>
                <a:spcPts val="0"/>
              </a:spcBef>
              <a:spcAft>
                <a:spcPts val="0"/>
              </a:spcAft>
              <a:buClr>
                <a:srgbClr val="3E0075"/>
              </a:buClr>
              <a:buSzPts val="1400"/>
              <a:buNone/>
              <a:defRPr>
                <a:solidFill>
                  <a:srgbClr val="3E0075"/>
                </a:solidFill>
              </a:defRPr>
            </a:lvl9pPr>
          </a:lstStyle>
          <a:p/>
        </p:txBody>
      </p:sp>
      <p:sp>
        <p:nvSpPr>
          <p:cNvPr id="481" name="Google Shape;481;p49"/>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 Light 2">
  <p:cSld name="CUSTOM_6_1_1_1">
    <p:spTree>
      <p:nvGrpSpPr>
        <p:cNvPr id="482" name="Shape 482"/>
        <p:cNvGrpSpPr/>
        <p:nvPr/>
      </p:nvGrpSpPr>
      <p:grpSpPr>
        <a:xfrm>
          <a:off x="0" y="0"/>
          <a:ext cx="0" cy="0"/>
          <a:chOff x="0" y="0"/>
          <a:chExt cx="0" cy="0"/>
        </a:xfrm>
      </p:grpSpPr>
      <p:pic>
        <p:nvPicPr>
          <p:cNvPr id="483" name="Google Shape;483;p50"/>
          <p:cNvPicPr preferRelativeResize="0"/>
          <p:nvPr/>
        </p:nvPicPr>
        <p:blipFill rotWithShape="1">
          <a:blip r:embed="rId2">
            <a:alphaModFix/>
          </a:blip>
          <a:srcRect b="3546" l="19529" r="662" t="16588"/>
          <a:stretch/>
        </p:blipFill>
        <p:spPr>
          <a:xfrm flipH="1" rot="10800000">
            <a:off x="0" y="0"/>
            <a:ext cx="9144003" cy="5143501"/>
          </a:xfrm>
          <a:prstGeom prst="rect">
            <a:avLst/>
          </a:prstGeom>
          <a:noFill/>
          <a:ln>
            <a:noFill/>
          </a:ln>
        </p:spPr>
      </p:pic>
      <p:pic>
        <p:nvPicPr>
          <p:cNvPr id="484" name="Google Shape;484;p50"/>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485" name="Google Shape;485;p50"/>
          <p:cNvSpPr txBox="1"/>
          <p:nvPr>
            <p:ph idx="1" type="subTitle"/>
          </p:nvPr>
        </p:nvSpPr>
        <p:spPr>
          <a:xfrm>
            <a:off x="457200" y="3848112"/>
            <a:ext cx="2743200" cy="685800"/>
          </a:xfrm>
          <a:prstGeom prst="rect">
            <a:avLst/>
          </a:prstGeom>
          <a:ln>
            <a:noFill/>
          </a:ln>
        </p:spPr>
        <p:txBody>
          <a:bodyPr anchorCtr="0" anchor="b" bIns="91425" lIns="0" spcFirstLastPara="1" rIns="91425" wrap="square" tIns="91425">
            <a:noAutofit/>
          </a:bodyPr>
          <a:lstStyle>
            <a:lvl1pPr lvl="0">
              <a:spcBef>
                <a:spcPts val="0"/>
              </a:spcBef>
              <a:spcAft>
                <a:spcPts val="0"/>
              </a:spcAft>
              <a:buSzPts val="1400"/>
              <a:buNone/>
              <a:defRPr b="0" sz="1400"/>
            </a:lvl1pPr>
            <a:lvl2pPr lvl="1">
              <a:spcBef>
                <a:spcPts val="0"/>
              </a:spcBef>
              <a:spcAft>
                <a:spcPts val="0"/>
              </a:spcAft>
              <a:buSzPts val="1200"/>
              <a:buNone/>
              <a:defRPr sz="1200"/>
            </a:lvl2pPr>
            <a:lvl3pPr lvl="2">
              <a:spcBef>
                <a:spcPts val="0"/>
              </a:spcBef>
              <a:spcAft>
                <a:spcPts val="0"/>
              </a:spcAft>
              <a:buSzPts val="1400"/>
              <a:buNone/>
              <a:defRPr/>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86" name="Google Shape;486;p50"/>
          <p:cNvSpPr txBox="1"/>
          <p:nvPr>
            <p:ph idx="2" type="subTitle"/>
          </p:nvPr>
        </p:nvSpPr>
        <p:spPr>
          <a:xfrm>
            <a:off x="457200" y="457200"/>
            <a:ext cx="2743200" cy="183000"/>
          </a:xfrm>
          <a:prstGeom prst="rect">
            <a:avLst/>
          </a:prstGeom>
          <a:ln>
            <a:noFill/>
          </a:ln>
        </p:spPr>
        <p:txBody>
          <a:bodyPr anchorCtr="0" anchor="t" bIns="91425" lIns="0" spcFirstLastPara="1" rIns="91425" wrap="square" tIns="0">
            <a:noAutofit/>
          </a:bodyPr>
          <a:lstStyle>
            <a:lvl1pPr lvl="0">
              <a:lnSpc>
                <a:spcPct val="100000"/>
              </a:lnSpc>
              <a:spcBef>
                <a:spcPts val="0"/>
              </a:spcBef>
              <a:spcAft>
                <a:spcPts val="0"/>
              </a:spcAft>
              <a:buSzPts val="1600"/>
              <a:buNone/>
              <a:defRPr b="0"/>
            </a:lvl1pPr>
            <a:lvl2pPr lvl="1">
              <a:lnSpc>
                <a:spcPct val="100000"/>
              </a:lnSpc>
              <a:spcBef>
                <a:spcPts val="0"/>
              </a:spcBef>
              <a:spcAft>
                <a:spcPts val="0"/>
              </a:spcAft>
              <a:buClr>
                <a:srgbClr val="3E0075"/>
              </a:buClr>
              <a:buSzPts val="1400"/>
              <a:buNone/>
              <a:defRPr>
                <a:solidFill>
                  <a:srgbClr val="3E0075"/>
                </a:solidFill>
              </a:defRPr>
            </a:lvl2pPr>
            <a:lvl3pPr lvl="2">
              <a:lnSpc>
                <a:spcPct val="100000"/>
              </a:lnSpc>
              <a:spcBef>
                <a:spcPts val="0"/>
              </a:spcBef>
              <a:spcAft>
                <a:spcPts val="0"/>
              </a:spcAft>
              <a:buClr>
                <a:srgbClr val="3E0075"/>
              </a:buClr>
              <a:buSzPts val="1400"/>
              <a:buNone/>
              <a:defRPr>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400"/>
              <a:buNone/>
              <a:defRPr>
                <a:solidFill>
                  <a:srgbClr val="3E0075"/>
                </a:solidFill>
              </a:defRPr>
            </a:lvl7pPr>
            <a:lvl8pPr lvl="7">
              <a:lnSpc>
                <a:spcPct val="100000"/>
              </a:lnSpc>
              <a:spcBef>
                <a:spcPts val="0"/>
              </a:spcBef>
              <a:spcAft>
                <a:spcPts val="0"/>
              </a:spcAft>
              <a:buClr>
                <a:srgbClr val="3E0075"/>
              </a:buClr>
              <a:buSzPts val="1400"/>
              <a:buNone/>
              <a:defRPr>
                <a:solidFill>
                  <a:srgbClr val="3E0075"/>
                </a:solidFill>
              </a:defRPr>
            </a:lvl8pPr>
            <a:lvl9pPr lvl="8">
              <a:lnSpc>
                <a:spcPct val="100000"/>
              </a:lnSpc>
              <a:spcBef>
                <a:spcPts val="0"/>
              </a:spcBef>
              <a:spcAft>
                <a:spcPts val="0"/>
              </a:spcAft>
              <a:buClr>
                <a:srgbClr val="3E0075"/>
              </a:buClr>
              <a:buSzPts val="1400"/>
              <a:buNone/>
              <a:defRPr>
                <a:solidFill>
                  <a:srgbClr val="3E0075"/>
                </a:solidFill>
              </a:defRPr>
            </a:lvl9pPr>
          </a:lstStyle>
          <a:p/>
        </p:txBody>
      </p:sp>
      <p:sp>
        <p:nvSpPr>
          <p:cNvPr id="487" name="Google Shape;487;p50"/>
          <p:cNvSpPr txBox="1"/>
          <p:nvPr>
            <p:ph type="title"/>
          </p:nvPr>
        </p:nvSpPr>
        <p:spPr>
          <a:xfrm>
            <a:off x="457200" y="843687"/>
            <a:ext cx="27432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7">
    <p:bg>
      <p:bgPr>
        <a:solidFill>
          <a:srgbClr val="3E0075"/>
        </a:solidFill>
      </p:bgPr>
    </p:bg>
    <p:spTree>
      <p:nvGrpSpPr>
        <p:cNvPr id="488" name="Shape 488"/>
        <p:cNvGrpSpPr/>
        <p:nvPr/>
      </p:nvGrpSpPr>
      <p:grpSpPr>
        <a:xfrm>
          <a:off x="0" y="0"/>
          <a:ext cx="0" cy="0"/>
          <a:chOff x="0" y="0"/>
          <a:chExt cx="0" cy="0"/>
        </a:xfrm>
      </p:grpSpPr>
      <p:sp>
        <p:nvSpPr>
          <p:cNvPr id="489" name="Google Shape;489;p51"/>
          <p:cNvSpPr/>
          <p:nvPr/>
        </p:nvSpPr>
        <p:spPr>
          <a:xfrm>
            <a:off x="-6225" y="350"/>
            <a:ext cx="9144000" cy="1188600"/>
          </a:xfrm>
          <a:prstGeom prst="rect">
            <a:avLst/>
          </a:prstGeom>
          <a:solidFill>
            <a:srgbClr val="8039DF"/>
          </a:solidFill>
          <a:ln>
            <a:noFill/>
          </a:ln>
          <a:effectLst>
            <a:outerShdw blurRad="2857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 name="Google Shape;490;p51"/>
          <p:cNvPicPr preferRelativeResize="0"/>
          <p:nvPr/>
        </p:nvPicPr>
        <p:blipFill>
          <a:blip r:embed="rId2">
            <a:alphaModFix/>
          </a:blip>
          <a:stretch>
            <a:fillRect/>
          </a:stretch>
        </p:blipFill>
        <p:spPr>
          <a:xfrm>
            <a:off x="8326823" y="357825"/>
            <a:ext cx="411480" cy="411480"/>
          </a:xfrm>
          <a:prstGeom prst="rect">
            <a:avLst/>
          </a:prstGeom>
          <a:noFill/>
          <a:ln>
            <a:noFill/>
          </a:ln>
        </p:spPr>
      </p:pic>
      <p:cxnSp>
        <p:nvCxnSpPr>
          <p:cNvPr id="491" name="Google Shape;491;p51"/>
          <p:cNvCxnSpPr/>
          <p:nvPr/>
        </p:nvCxnSpPr>
        <p:spPr>
          <a:xfrm>
            <a:off x="25" y="1185764"/>
            <a:ext cx="9138600" cy="0"/>
          </a:xfrm>
          <a:prstGeom prst="straightConnector1">
            <a:avLst/>
          </a:prstGeom>
          <a:noFill/>
          <a:ln cap="flat" cmpd="sng" w="19050">
            <a:solidFill>
              <a:schemeClr val="lt1"/>
            </a:solidFill>
            <a:prstDash val="solid"/>
            <a:round/>
            <a:headEnd len="med" w="med" type="none"/>
            <a:tailEnd len="med" w="med" type="none"/>
          </a:ln>
        </p:spPr>
      </p:cxnSp>
      <p:sp>
        <p:nvSpPr>
          <p:cNvPr id="492" name="Google Shape;492;p51"/>
          <p:cNvSpPr/>
          <p:nvPr/>
        </p:nvSpPr>
        <p:spPr>
          <a:xfrm>
            <a:off x="266700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93" name="Google Shape;493;p51"/>
          <p:cNvSpPr/>
          <p:nvPr/>
        </p:nvSpPr>
        <p:spPr>
          <a:xfrm>
            <a:off x="475800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1"/>
          <p:cNvSpPr/>
          <p:nvPr/>
        </p:nvSpPr>
        <p:spPr>
          <a:xfrm>
            <a:off x="685125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1"/>
          <p:cNvSpPr/>
          <p:nvPr/>
        </p:nvSpPr>
        <p:spPr>
          <a:xfrm>
            <a:off x="571500" y="1094252"/>
            <a:ext cx="183000" cy="183000"/>
          </a:xfrm>
          <a:prstGeom prst="ellipse">
            <a:avLst/>
          </a:prstGeom>
          <a:solidFill>
            <a:srgbClr val="3E007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1"/>
          <p:cNvSpPr txBox="1"/>
          <p:nvPr>
            <p:ph idx="1" type="subTitle"/>
          </p:nvPr>
        </p:nvSpPr>
        <p:spPr>
          <a:xfrm>
            <a:off x="56812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97" name="Google Shape;497;p51"/>
          <p:cNvSpPr txBox="1"/>
          <p:nvPr>
            <p:ph idx="2" type="subTitle"/>
          </p:nvPr>
        </p:nvSpPr>
        <p:spPr>
          <a:xfrm>
            <a:off x="57037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498" name="Google Shape;498;p51"/>
          <p:cNvSpPr txBox="1"/>
          <p:nvPr>
            <p:ph idx="3" type="subTitle"/>
          </p:nvPr>
        </p:nvSpPr>
        <p:spPr>
          <a:xfrm>
            <a:off x="266587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99" name="Google Shape;499;p51"/>
          <p:cNvSpPr txBox="1"/>
          <p:nvPr>
            <p:ph idx="4" type="subTitle"/>
          </p:nvPr>
        </p:nvSpPr>
        <p:spPr>
          <a:xfrm>
            <a:off x="266812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500" name="Google Shape;500;p51"/>
          <p:cNvSpPr txBox="1"/>
          <p:nvPr>
            <p:ph idx="5" type="subTitle"/>
          </p:nvPr>
        </p:nvSpPr>
        <p:spPr>
          <a:xfrm>
            <a:off x="476587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01" name="Google Shape;501;p51"/>
          <p:cNvSpPr txBox="1"/>
          <p:nvPr>
            <p:ph idx="6" type="subTitle"/>
          </p:nvPr>
        </p:nvSpPr>
        <p:spPr>
          <a:xfrm>
            <a:off x="476812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502" name="Google Shape;502;p51"/>
          <p:cNvSpPr txBox="1"/>
          <p:nvPr>
            <p:ph idx="7" type="subTitle"/>
          </p:nvPr>
        </p:nvSpPr>
        <p:spPr>
          <a:xfrm>
            <a:off x="6863625" y="1616500"/>
            <a:ext cx="1371600" cy="228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03" name="Google Shape;503;p51"/>
          <p:cNvSpPr txBox="1"/>
          <p:nvPr>
            <p:ph idx="8" type="subTitle"/>
          </p:nvPr>
        </p:nvSpPr>
        <p:spPr>
          <a:xfrm>
            <a:off x="6865875" y="1966703"/>
            <a:ext cx="1773900" cy="25146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Barlow Semi Condensed"/>
              <a:buNone/>
              <a:defRPr sz="24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2pPr>
            <a:lvl3pPr lvl="2">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3pPr>
            <a:lvl4pPr lvl="3">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4pPr>
            <a:lvl5pPr lvl="4">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5pPr>
            <a:lvl6pPr lvl="5">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6pPr>
            <a:lvl7pPr lvl="6">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7pPr>
            <a:lvl8pPr lvl="7">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8pPr>
            <a:lvl9pPr lvl="8">
              <a:spcBef>
                <a:spcPts val="0"/>
              </a:spcBef>
              <a:spcAft>
                <a:spcPts val="0"/>
              </a:spcAft>
              <a:buClr>
                <a:schemeClr val="lt1"/>
              </a:buClr>
              <a:buSzPts val="2400"/>
              <a:buFont typeface="Barlow Semi Condensed"/>
              <a:buNone/>
              <a:defRPr b="1" sz="2400">
                <a:solidFill>
                  <a:schemeClr val="lt1"/>
                </a:solidFill>
                <a:latin typeface="Barlow Semi Condensed"/>
                <a:ea typeface="Barlow Semi Condensed"/>
                <a:cs typeface="Barlow Semi Condensed"/>
                <a:sym typeface="Barlow Semi Condensed"/>
              </a:defRPr>
            </a:lvl9pPr>
          </a:lstStyle>
          <a:p/>
        </p:txBody>
      </p:sp>
      <p:sp>
        <p:nvSpPr>
          <p:cNvPr id="504" name="Google Shape;504;p51"/>
          <p:cNvSpPr txBox="1"/>
          <p:nvPr>
            <p:ph idx="9" type="subTitle"/>
          </p:nvPr>
        </p:nvSpPr>
        <p:spPr>
          <a:xfrm>
            <a:off x="56812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05" name="Google Shape;505;p51"/>
          <p:cNvSpPr txBox="1"/>
          <p:nvPr>
            <p:ph idx="13" type="subTitle"/>
          </p:nvPr>
        </p:nvSpPr>
        <p:spPr>
          <a:xfrm>
            <a:off x="266587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06" name="Google Shape;506;p51"/>
          <p:cNvSpPr txBox="1"/>
          <p:nvPr>
            <p:ph idx="14" type="subTitle"/>
          </p:nvPr>
        </p:nvSpPr>
        <p:spPr>
          <a:xfrm>
            <a:off x="476587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07" name="Google Shape;507;p51"/>
          <p:cNvSpPr txBox="1"/>
          <p:nvPr>
            <p:ph idx="15" type="subTitle"/>
          </p:nvPr>
        </p:nvSpPr>
        <p:spPr>
          <a:xfrm>
            <a:off x="6863625" y="3795500"/>
            <a:ext cx="1773900" cy="68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200"/>
              <a:buNone/>
              <a:defRPr b="0" sz="1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08" name="Google Shape;508;p51"/>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1">
  <p:cSld name="CUSTOM_1_1_1_1_1_1_1_2">
    <p:bg>
      <p:bgPr>
        <a:solidFill>
          <a:schemeClr val="lt1"/>
        </a:solidFill>
      </p:bgPr>
    </p:bg>
    <p:spTree>
      <p:nvGrpSpPr>
        <p:cNvPr id="509" name="Shape 509"/>
        <p:cNvGrpSpPr/>
        <p:nvPr/>
      </p:nvGrpSpPr>
      <p:grpSpPr>
        <a:xfrm>
          <a:off x="0" y="0"/>
          <a:ext cx="0" cy="0"/>
          <a:chOff x="0" y="0"/>
          <a:chExt cx="0" cy="0"/>
        </a:xfrm>
      </p:grpSpPr>
      <p:pic>
        <p:nvPicPr>
          <p:cNvPr id="510" name="Google Shape;510;p52"/>
          <p:cNvPicPr preferRelativeResize="0"/>
          <p:nvPr/>
        </p:nvPicPr>
        <p:blipFill>
          <a:blip r:embed="rId2">
            <a:alphaModFix/>
          </a:blip>
          <a:stretch>
            <a:fillRect/>
          </a:stretch>
        </p:blipFill>
        <p:spPr>
          <a:xfrm rot="10800000">
            <a:off x="-24496" y="-2294"/>
            <a:ext cx="9192986" cy="5148072"/>
          </a:xfrm>
          <a:prstGeom prst="rect">
            <a:avLst/>
          </a:prstGeom>
          <a:noFill/>
          <a:ln>
            <a:noFill/>
          </a:ln>
        </p:spPr>
      </p:pic>
      <p:sp>
        <p:nvSpPr>
          <p:cNvPr id="511" name="Google Shape;511;p52"/>
          <p:cNvSpPr txBox="1"/>
          <p:nvPr>
            <p:ph idx="1" type="subTitle"/>
          </p:nvPr>
        </p:nvSpPr>
        <p:spPr>
          <a:xfrm>
            <a:off x="3042600" y="3086775"/>
            <a:ext cx="4572000" cy="13716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16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2" name="Google Shape;512;p52"/>
          <p:cNvSpPr txBox="1"/>
          <p:nvPr>
            <p:ph idx="2" type="subTitle"/>
          </p:nvPr>
        </p:nvSpPr>
        <p:spPr>
          <a:xfrm>
            <a:off x="457200" y="3134253"/>
            <a:ext cx="2057400" cy="4572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rgbClr val="8039DF"/>
              </a:buClr>
              <a:buSzPts val="1800"/>
              <a:buFont typeface="Barlow Semi Condensed"/>
              <a:buNone/>
              <a:defRPr sz="1800">
                <a:solidFill>
                  <a:srgbClr val="8039DF"/>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3" name="Google Shape;513;p52"/>
          <p:cNvSpPr txBox="1"/>
          <p:nvPr>
            <p:ph idx="3" type="subTitle"/>
          </p:nvPr>
        </p:nvSpPr>
        <p:spPr>
          <a:xfrm>
            <a:off x="457200" y="3667650"/>
            <a:ext cx="2057400" cy="2742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261E33"/>
              </a:buClr>
              <a:buSzPts val="1000"/>
              <a:buNone/>
              <a:defRPr b="0" sz="1000">
                <a:solidFill>
                  <a:srgbClr val="261E3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4" name="Google Shape;514;p52"/>
          <p:cNvSpPr/>
          <p:nvPr>
            <p:ph idx="4" type="pic"/>
          </p:nvPr>
        </p:nvSpPr>
        <p:spPr>
          <a:xfrm>
            <a:off x="457200" y="2096175"/>
            <a:ext cx="685800" cy="685800"/>
          </a:xfrm>
          <a:prstGeom prst="ellipse">
            <a:avLst/>
          </a:prstGeom>
          <a:noFill/>
          <a:ln>
            <a:noFill/>
          </a:ln>
        </p:spPr>
      </p:sp>
      <p:pic>
        <p:nvPicPr>
          <p:cNvPr id="515" name="Google Shape;515;p52"/>
          <p:cNvPicPr preferRelativeResize="0"/>
          <p:nvPr/>
        </p:nvPicPr>
        <p:blipFill>
          <a:blip r:embed="rId3">
            <a:alphaModFix/>
          </a:blip>
          <a:stretch>
            <a:fillRect/>
          </a:stretch>
        </p:blipFill>
        <p:spPr>
          <a:xfrm>
            <a:off x="8326823" y="357825"/>
            <a:ext cx="411480" cy="41148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2">
  <p:cSld name="CUSTOM_1_1_1_1_1_1_1_2_7">
    <p:bg>
      <p:bgPr>
        <a:solidFill>
          <a:srgbClr val="3E0075"/>
        </a:solidFill>
      </p:bgPr>
    </p:bg>
    <p:spTree>
      <p:nvGrpSpPr>
        <p:cNvPr id="516" name="Shape 516"/>
        <p:cNvGrpSpPr/>
        <p:nvPr/>
      </p:nvGrpSpPr>
      <p:grpSpPr>
        <a:xfrm>
          <a:off x="0" y="0"/>
          <a:ext cx="0" cy="0"/>
          <a:chOff x="0" y="0"/>
          <a:chExt cx="0" cy="0"/>
        </a:xfrm>
      </p:grpSpPr>
      <p:pic>
        <p:nvPicPr>
          <p:cNvPr id="517" name="Google Shape;517;p53"/>
          <p:cNvPicPr preferRelativeResize="0"/>
          <p:nvPr/>
        </p:nvPicPr>
        <p:blipFill>
          <a:blip r:embed="rId2">
            <a:alphaModFix/>
          </a:blip>
          <a:stretch>
            <a:fillRect/>
          </a:stretch>
        </p:blipFill>
        <p:spPr>
          <a:xfrm>
            <a:off x="0" y="-7"/>
            <a:ext cx="9144003" cy="5143507"/>
          </a:xfrm>
          <a:prstGeom prst="rect">
            <a:avLst/>
          </a:prstGeom>
          <a:noFill/>
          <a:ln>
            <a:noFill/>
          </a:ln>
        </p:spPr>
      </p:pic>
      <p:sp>
        <p:nvSpPr>
          <p:cNvPr id="518" name="Google Shape;518;p53"/>
          <p:cNvSpPr txBox="1"/>
          <p:nvPr>
            <p:ph idx="1" type="subTitle"/>
          </p:nvPr>
        </p:nvSpPr>
        <p:spPr>
          <a:xfrm>
            <a:off x="4038600" y="1657350"/>
            <a:ext cx="4343400" cy="1828800"/>
          </a:xfrm>
          <a:prstGeom prst="rect">
            <a:avLst/>
          </a:prstGeom>
          <a:ln>
            <a:noFill/>
          </a:ln>
        </p:spPr>
        <p:txBody>
          <a:bodyPr anchorCtr="0" anchor="ctr" bIns="91425" lIns="91425" spcFirstLastPara="1" rIns="91425" wrap="square" tIns="91425">
            <a:noAutofit/>
          </a:bodyPr>
          <a:lstStyle>
            <a:lvl1pPr lvl="0">
              <a:spcBef>
                <a:spcPts val="0"/>
              </a:spcBef>
              <a:spcAft>
                <a:spcPts val="0"/>
              </a:spcAft>
              <a:buClr>
                <a:srgbClr val="FFFFFF"/>
              </a:buClr>
              <a:buSzPts val="1800"/>
              <a:buNone/>
              <a:defRPr b="0" sz="18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519" name="Google Shape;519;p53"/>
          <p:cNvSpPr txBox="1"/>
          <p:nvPr>
            <p:ph idx="2" type="subTitle"/>
          </p:nvPr>
        </p:nvSpPr>
        <p:spPr>
          <a:xfrm>
            <a:off x="457200" y="3879278"/>
            <a:ext cx="2057400" cy="4572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rgbClr val="FFFFFF"/>
              </a:buClr>
              <a:buSzPts val="1800"/>
              <a:buFont typeface="Barlow Semi Condensed"/>
              <a:buNone/>
              <a:defRPr sz="1800">
                <a:solidFill>
                  <a:srgbClr val="FFFFFF"/>
                </a:solidFill>
                <a:latin typeface="Barlow Semi Condensed"/>
                <a:ea typeface="Barlow Semi Condensed"/>
                <a:cs typeface="Barlow Semi Condensed"/>
                <a:sym typeface="Barlow Semi Condensed"/>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520" name="Google Shape;520;p53"/>
          <p:cNvSpPr txBox="1"/>
          <p:nvPr>
            <p:ph idx="3" type="subTitle"/>
          </p:nvPr>
        </p:nvSpPr>
        <p:spPr>
          <a:xfrm>
            <a:off x="457200" y="4412675"/>
            <a:ext cx="2057400" cy="2742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FFFFFF"/>
              </a:buClr>
              <a:buSzPts val="1000"/>
              <a:buNone/>
              <a:defRPr b="0" sz="10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521" name="Google Shape;521;p53"/>
          <p:cNvSpPr/>
          <p:nvPr>
            <p:ph idx="4" type="pic"/>
          </p:nvPr>
        </p:nvSpPr>
        <p:spPr>
          <a:xfrm>
            <a:off x="457200" y="2841200"/>
            <a:ext cx="685800" cy="685800"/>
          </a:xfrm>
          <a:prstGeom prst="ellipse">
            <a:avLst/>
          </a:prstGeom>
          <a:noFill/>
          <a:ln>
            <a:noFill/>
          </a:ln>
        </p:spPr>
      </p:sp>
      <p:pic>
        <p:nvPicPr>
          <p:cNvPr id="522" name="Google Shape;522;p53"/>
          <p:cNvPicPr preferRelativeResize="0"/>
          <p:nvPr/>
        </p:nvPicPr>
        <p:blipFill>
          <a:blip r:embed="rId3">
            <a:alphaModFix/>
          </a:blip>
          <a:stretch>
            <a:fillRect/>
          </a:stretch>
        </p:blipFill>
        <p:spPr>
          <a:xfrm>
            <a:off x="8326821" y="357825"/>
            <a:ext cx="411480" cy="41148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3">
  <p:cSld name="CUSTOM_1_1_1_1_1_1_1_2_7_1">
    <p:bg>
      <p:bgPr>
        <a:solidFill>
          <a:srgbClr val="3E0075"/>
        </a:solidFill>
      </p:bgPr>
    </p:bg>
    <p:spTree>
      <p:nvGrpSpPr>
        <p:cNvPr id="523" name="Shape 523"/>
        <p:cNvGrpSpPr/>
        <p:nvPr/>
      </p:nvGrpSpPr>
      <p:grpSpPr>
        <a:xfrm>
          <a:off x="0" y="0"/>
          <a:ext cx="0" cy="0"/>
          <a:chOff x="0" y="0"/>
          <a:chExt cx="0" cy="0"/>
        </a:xfrm>
      </p:grpSpPr>
      <p:pic>
        <p:nvPicPr>
          <p:cNvPr id="524" name="Google Shape;524;p54"/>
          <p:cNvPicPr preferRelativeResize="0"/>
          <p:nvPr/>
        </p:nvPicPr>
        <p:blipFill rotWithShape="1">
          <a:blip r:embed="rId2">
            <a:alphaModFix/>
          </a:blip>
          <a:srcRect b="38370" l="21747" r="21764" t="742"/>
          <a:stretch/>
        </p:blipFill>
        <p:spPr>
          <a:xfrm rot="-5400000">
            <a:off x="-1012475" y="1012475"/>
            <a:ext cx="5143501" cy="3118550"/>
          </a:xfrm>
          <a:prstGeom prst="rect">
            <a:avLst/>
          </a:prstGeom>
          <a:noFill/>
          <a:ln>
            <a:noFill/>
          </a:ln>
        </p:spPr>
      </p:pic>
      <p:sp>
        <p:nvSpPr>
          <p:cNvPr id="525" name="Google Shape;525;p54"/>
          <p:cNvSpPr txBox="1"/>
          <p:nvPr>
            <p:ph idx="1" type="subTitle"/>
          </p:nvPr>
        </p:nvSpPr>
        <p:spPr>
          <a:xfrm>
            <a:off x="3581400" y="1657350"/>
            <a:ext cx="4800600" cy="1828800"/>
          </a:xfrm>
          <a:prstGeom prst="rect">
            <a:avLst/>
          </a:prstGeom>
          <a:ln>
            <a:noFill/>
          </a:ln>
        </p:spPr>
        <p:txBody>
          <a:bodyPr anchorCtr="0" anchor="ctr" bIns="91425" lIns="91425" spcFirstLastPara="1" rIns="91425" wrap="square" tIns="91425">
            <a:noAutofit/>
          </a:bodyPr>
          <a:lstStyle>
            <a:lvl1pPr lvl="0">
              <a:spcBef>
                <a:spcPts val="0"/>
              </a:spcBef>
              <a:spcAft>
                <a:spcPts val="0"/>
              </a:spcAft>
              <a:buClr>
                <a:srgbClr val="FFFFFF"/>
              </a:buClr>
              <a:buSzPts val="1800"/>
              <a:buNone/>
              <a:defRPr b="0" sz="18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526" name="Google Shape;526;p54"/>
          <p:cNvSpPr txBox="1"/>
          <p:nvPr>
            <p:ph idx="2" type="subTitle"/>
          </p:nvPr>
        </p:nvSpPr>
        <p:spPr>
          <a:xfrm>
            <a:off x="457200" y="3879278"/>
            <a:ext cx="2057400" cy="457200"/>
          </a:xfrm>
          <a:prstGeom prst="rect">
            <a:avLst/>
          </a:prstGeom>
          <a:ln>
            <a:noFill/>
          </a:ln>
        </p:spPr>
        <p:txBody>
          <a:bodyPr anchorCtr="0" anchor="t" bIns="91425" lIns="91425" spcFirstLastPara="1" rIns="91425" wrap="square" tIns="91425">
            <a:noAutofit/>
          </a:bodyPr>
          <a:lstStyle>
            <a:lvl1pPr lvl="0">
              <a:lnSpc>
                <a:spcPct val="80000"/>
              </a:lnSpc>
              <a:spcBef>
                <a:spcPts val="0"/>
              </a:spcBef>
              <a:spcAft>
                <a:spcPts val="0"/>
              </a:spcAft>
              <a:buClr>
                <a:srgbClr val="FFFFFF"/>
              </a:buClr>
              <a:buSzPts val="1800"/>
              <a:buFont typeface="Barlow Semi Condensed"/>
              <a:buNone/>
              <a:defRPr sz="1800">
                <a:solidFill>
                  <a:srgbClr val="FFFFFF"/>
                </a:solidFill>
                <a:latin typeface="Barlow Semi Condensed"/>
                <a:ea typeface="Barlow Semi Condensed"/>
                <a:cs typeface="Barlow Semi Condensed"/>
                <a:sym typeface="Barlow Semi Condensed"/>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527" name="Google Shape;527;p54"/>
          <p:cNvSpPr txBox="1"/>
          <p:nvPr>
            <p:ph idx="3" type="subTitle"/>
          </p:nvPr>
        </p:nvSpPr>
        <p:spPr>
          <a:xfrm>
            <a:off x="457200" y="4412675"/>
            <a:ext cx="2057400" cy="2742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FFFFFF"/>
              </a:buClr>
              <a:buSzPts val="1000"/>
              <a:buNone/>
              <a:defRPr b="0" sz="10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528" name="Google Shape;528;p54"/>
          <p:cNvSpPr/>
          <p:nvPr>
            <p:ph idx="4" type="pic"/>
          </p:nvPr>
        </p:nvSpPr>
        <p:spPr>
          <a:xfrm>
            <a:off x="457200" y="2841200"/>
            <a:ext cx="685800" cy="685800"/>
          </a:xfrm>
          <a:prstGeom prst="ellipse">
            <a:avLst/>
          </a:prstGeom>
          <a:noFill/>
          <a:ln>
            <a:noFill/>
          </a:ln>
        </p:spPr>
      </p:sp>
      <p:pic>
        <p:nvPicPr>
          <p:cNvPr id="529" name="Google Shape;529;p54"/>
          <p:cNvPicPr preferRelativeResize="0"/>
          <p:nvPr/>
        </p:nvPicPr>
        <p:blipFill>
          <a:blip r:embed="rId3">
            <a:alphaModFix/>
          </a:blip>
          <a:stretch>
            <a:fillRect/>
          </a:stretch>
        </p:blipFill>
        <p:spPr>
          <a:xfrm>
            <a:off x="8326821" y="357825"/>
            <a:ext cx="411480" cy="41148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USTOM_8">
    <p:bg>
      <p:bgPr>
        <a:solidFill>
          <a:srgbClr val="8039DF"/>
        </a:solidFill>
      </p:bgPr>
    </p:bg>
    <p:spTree>
      <p:nvGrpSpPr>
        <p:cNvPr id="530" name="Shape 530"/>
        <p:cNvGrpSpPr/>
        <p:nvPr/>
      </p:nvGrpSpPr>
      <p:grpSpPr>
        <a:xfrm>
          <a:off x="0" y="0"/>
          <a:ext cx="0" cy="0"/>
          <a:chOff x="0" y="0"/>
          <a:chExt cx="0" cy="0"/>
        </a:xfrm>
      </p:grpSpPr>
      <p:sp>
        <p:nvSpPr>
          <p:cNvPr id="531" name="Google Shape;531;p55"/>
          <p:cNvSpPr/>
          <p:nvPr/>
        </p:nvSpPr>
        <p:spPr>
          <a:xfrm>
            <a:off x="4590975" y="-2250"/>
            <a:ext cx="4572000" cy="514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5"/>
          <p:cNvSpPr txBox="1"/>
          <p:nvPr>
            <p:ph idx="1" type="subTitle"/>
          </p:nvPr>
        </p:nvSpPr>
        <p:spPr>
          <a:xfrm>
            <a:off x="457200" y="2281625"/>
            <a:ext cx="3429000" cy="2742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FFFFFF"/>
              </a:buClr>
              <a:buSzPts val="1000"/>
              <a:buNone/>
              <a:defRPr b="0" sz="1000">
                <a:solidFill>
                  <a:srgbClr val="FFFFFF"/>
                </a:solidFill>
              </a:defRPr>
            </a:lvl1pPr>
            <a:lvl2pPr lvl="1">
              <a:lnSpc>
                <a:spcPct val="100000"/>
              </a:lnSpc>
              <a:spcBef>
                <a:spcPts val="0"/>
              </a:spcBef>
              <a:spcAft>
                <a:spcPts val="0"/>
              </a:spcAft>
              <a:buClr>
                <a:srgbClr val="FFFFFF"/>
              </a:buClr>
              <a:buSzPts val="1400"/>
              <a:buNone/>
              <a:defRPr>
                <a:solidFill>
                  <a:srgbClr val="FFFFFF"/>
                </a:solidFill>
              </a:defRPr>
            </a:lvl2pPr>
            <a:lvl3pPr lvl="2">
              <a:lnSpc>
                <a:spcPct val="100000"/>
              </a:lnSpc>
              <a:spcBef>
                <a:spcPts val="0"/>
              </a:spcBef>
              <a:spcAft>
                <a:spcPts val="0"/>
              </a:spcAft>
              <a:buClr>
                <a:srgbClr val="FFFFFF"/>
              </a:buClr>
              <a:buSzPts val="1400"/>
              <a:buNone/>
              <a:defRPr>
                <a:solidFill>
                  <a:srgbClr val="FFFFFF"/>
                </a:solidFill>
              </a:defRPr>
            </a:lvl3pPr>
            <a:lvl4pPr lvl="3">
              <a:lnSpc>
                <a:spcPct val="100000"/>
              </a:lnSpc>
              <a:spcBef>
                <a:spcPts val="0"/>
              </a:spcBef>
              <a:spcAft>
                <a:spcPts val="0"/>
              </a:spcAft>
              <a:buClr>
                <a:srgbClr val="FFFFFF"/>
              </a:buClr>
              <a:buSzPts val="1400"/>
              <a:buNone/>
              <a:defRPr>
                <a:solidFill>
                  <a:srgbClr val="FFFFFF"/>
                </a:solidFill>
              </a:defRPr>
            </a:lvl4pPr>
            <a:lvl5pPr lvl="4">
              <a:lnSpc>
                <a:spcPct val="100000"/>
              </a:lnSpc>
              <a:spcBef>
                <a:spcPts val="0"/>
              </a:spcBef>
              <a:spcAft>
                <a:spcPts val="0"/>
              </a:spcAft>
              <a:buClr>
                <a:srgbClr val="FFFFFF"/>
              </a:buClr>
              <a:buSzPts val="1400"/>
              <a:buNone/>
              <a:defRPr>
                <a:solidFill>
                  <a:srgbClr val="FFFFFF"/>
                </a:solidFill>
              </a:defRPr>
            </a:lvl5pPr>
            <a:lvl6pPr lvl="5">
              <a:lnSpc>
                <a:spcPct val="100000"/>
              </a:lnSpc>
              <a:spcBef>
                <a:spcPts val="0"/>
              </a:spcBef>
              <a:spcAft>
                <a:spcPts val="0"/>
              </a:spcAft>
              <a:buClr>
                <a:srgbClr val="FFFFFF"/>
              </a:buClr>
              <a:buSzPts val="1400"/>
              <a:buNone/>
              <a:defRPr>
                <a:solidFill>
                  <a:srgbClr val="FFFFFF"/>
                </a:solidFill>
              </a:defRPr>
            </a:lvl6pPr>
            <a:lvl7pPr lvl="6">
              <a:lnSpc>
                <a:spcPct val="100000"/>
              </a:lnSpc>
              <a:spcBef>
                <a:spcPts val="0"/>
              </a:spcBef>
              <a:spcAft>
                <a:spcPts val="0"/>
              </a:spcAft>
              <a:buClr>
                <a:srgbClr val="FFFFFF"/>
              </a:buClr>
              <a:buSzPts val="1400"/>
              <a:buNone/>
              <a:defRPr>
                <a:solidFill>
                  <a:srgbClr val="FFFFFF"/>
                </a:solidFill>
              </a:defRPr>
            </a:lvl7pPr>
            <a:lvl8pPr lvl="7">
              <a:lnSpc>
                <a:spcPct val="100000"/>
              </a:lnSpc>
              <a:spcBef>
                <a:spcPts val="0"/>
              </a:spcBef>
              <a:spcAft>
                <a:spcPts val="0"/>
              </a:spcAft>
              <a:buClr>
                <a:srgbClr val="FFFFFF"/>
              </a:buClr>
              <a:buSzPts val="1400"/>
              <a:buNone/>
              <a:defRPr>
                <a:solidFill>
                  <a:srgbClr val="FFFFFF"/>
                </a:solidFill>
              </a:defRPr>
            </a:lvl8pPr>
            <a:lvl9pPr lvl="8">
              <a:lnSpc>
                <a:spcPct val="100000"/>
              </a:lnSpc>
              <a:spcBef>
                <a:spcPts val="0"/>
              </a:spcBef>
              <a:spcAft>
                <a:spcPts val="0"/>
              </a:spcAft>
              <a:buClr>
                <a:srgbClr val="FFFFFF"/>
              </a:buClr>
              <a:buSzPts val="1400"/>
              <a:buNone/>
              <a:defRPr>
                <a:solidFill>
                  <a:srgbClr val="FFFFFF"/>
                </a:solidFill>
              </a:defRPr>
            </a:lvl9pPr>
          </a:lstStyle>
          <a:p/>
        </p:txBody>
      </p:sp>
      <p:sp>
        <p:nvSpPr>
          <p:cNvPr id="533" name="Google Shape;533;p55"/>
          <p:cNvSpPr/>
          <p:nvPr/>
        </p:nvSpPr>
        <p:spPr>
          <a:xfrm>
            <a:off x="461350" y="2804781"/>
            <a:ext cx="3657600" cy="1828800"/>
          </a:xfrm>
          <a:prstGeom prst="roundRect">
            <a:avLst>
              <a:gd fmla="val 7527" name="adj"/>
            </a:avLst>
          </a:prstGeom>
          <a:solidFill>
            <a:srgbClr val="3E0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5"/>
          <p:cNvSpPr/>
          <p:nvPr/>
        </p:nvSpPr>
        <p:spPr>
          <a:xfrm>
            <a:off x="2684350" y="4451819"/>
            <a:ext cx="1587000" cy="356700"/>
          </a:xfrm>
          <a:prstGeom prst="roundRect">
            <a:avLst>
              <a:gd fmla="val 50000" name="adj"/>
            </a:avLst>
          </a:prstGeom>
          <a:solidFill>
            <a:srgbClr val="FF2370"/>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b="1" sz="900">
              <a:solidFill>
                <a:srgbClr val="FFFFFF"/>
              </a:solidFill>
              <a:latin typeface="Roboto"/>
              <a:ea typeface="Roboto"/>
              <a:cs typeface="Roboto"/>
              <a:sym typeface="Roboto"/>
            </a:endParaRPr>
          </a:p>
        </p:txBody>
      </p:sp>
      <p:sp>
        <p:nvSpPr>
          <p:cNvPr id="535" name="Google Shape;535;p55"/>
          <p:cNvSpPr txBox="1"/>
          <p:nvPr>
            <p:ph idx="2" type="subTitle"/>
          </p:nvPr>
        </p:nvSpPr>
        <p:spPr>
          <a:xfrm>
            <a:off x="685800" y="3049050"/>
            <a:ext cx="3200400" cy="612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FFFFFF"/>
              </a:buClr>
              <a:buSzPts val="1200"/>
              <a:buNone/>
              <a:defRPr b="0" sz="1200">
                <a:solidFill>
                  <a:srgbClr val="FFFFFF"/>
                </a:solidFill>
              </a:defRPr>
            </a:lvl1pPr>
            <a:lvl2pPr lvl="1">
              <a:lnSpc>
                <a:spcPct val="100000"/>
              </a:lnSpc>
              <a:spcBef>
                <a:spcPts val="0"/>
              </a:spcBef>
              <a:spcAft>
                <a:spcPts val="0"/>
              </a:spcAft>
              <a:buClr>
                <a:srgbClr val="FFFFFF"/>
              </a:buClr>
              <a:buSzPts val="1200"/>
              <a:buNone/>
              <a:defRPr sz="1200">
                <a:solidFill>
                  <a:srgbClr val="FFFFFF"/>
                </a:solidFill>
              </a:defRPr>
            </a:lvl2pPr>
            <a:lvl3pPr lvl="2">
              <a:lnSpc>
                <a:spcPct val="100000"/>
              </a:lnSpc>
              <a:spcBef>
                <a:spcPts val="0"/>
              </a:spcBef>
              <a:spcAft>
                <a:spcPts val="0"/>
              </a:spcAft>
              <a:buClr>
                <a:srgbClr val="FFFFFF"/>
              </a:buClr>
              <a:buSzPts val="1400"/>
              <a:buNone/>
              <a:defRPr>
                <a:solidFill>
                  <a:srgbClr val="FFFFFF"/>
                </a:solidFill>
              </a:defRPr>
            </a:lvl3pPr>
            <a:lvl4pPr lvl="3">
              <a:lnSpc>
                <a:spcPct val="100000"/>
              </a:lnSpc>
              <a:spcBef>
                <a:spcPts val="0"/>
              </a:spcBef>
              <a:spcAft>
                <a:spcPts val="0"/>
              </a:spcAft>
              <a:buClr>
                <a:srgbClr val="FFFFFF"/>
              </a:buClr>
              <a:buSzPts val="1200"/>
              <a:buNone/>
              <a:defRPr sz="1200">
                <a:solidFill>
                  <a:srgbClr val="FFFFFF"/>
                </a:solidFill>
              </a:defRPr>
            </a:lvl4pPr>
            <a:lvl5pPr lvl="4">
              <a:lnSpc>
                <a:spcPct val="100000"/>
              </a:lnSpc>
              <a:spcBef>
                <a:spcPts val="0"/>
              </a:spcBef>
              <a:spcAft>
                <a:spcPts val="0"/>
              </a:spcAft>
              <a:buClr>
                <a:srgbClr val="FFFFFF"/>
              </a:buClr>
              <a:buSzPts val="1200"/>
              <a:buNone/>
              <a:defRPr sz="1200">
                <a:solidFill>
                  <a:srgbClr val="FFFFFF"/>
                </a:solidFill>
              </a:defRPr>
            </a:lvl5pPr>
            <a:lvl6pPr lvl="5">
              <a:lnSpc>
                <a:spcPct val="100000"/>
              </a:lnSpc>
              <a:spcBef>
                <a:spcPts val="0"/>
              </a:spcBef>
              <a:spcAft>
                <a:spcPts val="0"/>
              </a:spcAft>
              <a:buClr>
                <a:srgbClr val="FFFFFF"/>
              </a:buClr>
              <a:buSzPts val="1200"/>
              <a:buNone/>
              <a:defRPr sz="1200">
                <a:solidFill>
                  <a:srgbClr val="FFFFFF"/>
                </a:solidFill>
              </a:defRPr>
            </a:lvl6pPr>
            <a:lvl7pPr lvl="6">
              <a:lnSpc>
                <a:spcPct val="100000"/>
              </a:lnSpc>
              <a:spcBef>
                <a:spcPts val="0"/>
              </a:spcBef>
              <a:spcAft>
                <a:spcPts val="0"/>
              </a:spcAft>
              <a:buClr>
                <a:srgbClr val="FFFFFF"/>
              </a:buClr>
              <a:buSzPts val="1200"/>
              <a:buNone/>
              <a:defRPr sz="1200">
                <a:solidFill>
                  <a:srgbClr val="FFFFFF"/>
                </a:solidFill>
              </a:defRPr>
            </a:lvl7pPr>
            <a:lvl8pPr lvl="7">
              <a:lnSpc>
                <a:spcPct val="100000"/>
              </a:lnSpc>
              <a:spcBef>
                <a:spcPts val="0"/>
              </a:spcBef>
              <a:spcAft>
                <a:spcPts val="0"/>
              </a:spcAft>
              <a:buClr>
                <a:srgbClr val="FFFFFF"/>
              </a:buClr>
              <a:buSzPts val="1200"/>
              <a:buNone/>
              <a:defRPr sz="1200">
                <a:solidFill>
                  <a:srgbClr val="FFFFFF"/>
                </a:solidFill>
              </a:defRPr>
            </a:lvl8pPr>
            <a:lvl9pPr lvl="8">
              <a:lnSpc>
                <a:spcPct val="100000"/>
              </a:lnSpc>
              <a:spcBef>
                <a:spcPts val="0"/>
              </a:spcBef>
              <a:spcAft>
                <a:spcPts val="0"/>
              </a:spcAft>
              <a:buClr>
                <a:srgbClr val="FFFFFF"/>
              </a:buClr>
              <a:buSzPts val="1200"/>
              <a:buNone/>
              <a:defRPr sz="1200">
                <a:solidFill>
                  <a:srgbClr val="FFFFFF"/>
                </a:solidFill>
              </a:defRPr>
            </a:lvl9pPr>
          </a:lstStyle>
          <a:p/>
        </p:txBody>
      </p:sp>
      <p:sp>
        <p:nvSpPr>
          <p:cNvPr id="536" name="Google Shape;536;p55"/>
          <p:cNvSpPr txBox="1"/>
          <p:nvPr>
            <p:ph idx="3" type="subTitle"/>
          </p:nvPr>
        </p:nvSpPr>
        <p:spPr>
          <a:xfrm>
            <a:off x="1263667" y="3971166"/>
            <a:ext cx="2286000" cy="183000"/>
          </a:xfrm>
          <a:prstGeom prst="rect">
            <a:avLst/>
          </a:prstGeom>
          <a:ln>
            <a:noFill/>
          </a:ln>
        </p:spPr>
        <p:txBody>
          <a:bodyPr anchorCtr="0" anchor="ctr" bIns="91425" lIns="91425" spcFirstLastPara="1" rIns="91425" wrap="square" tIns="91425">
            <a:noAutofit/>
          </a:bodyPr>
          <a:lstStyle>
            <a:lvl1pPr lvl="0">
              <a:lnSpc>
                <a:spcPct val="80000"/>
              </a:lnSpc>
              <a:spcBef>
                <a:spcPts val="0"/>
              </a:spcBef>
              <a:spcAft>
                <a:spcPts val="0"/>
              </a:spcAft>
              <a:buClr>
                <a:srgbClr val="FFFFFF"/>
              </a:buClr>
              <a:buSzPts val="1000"/>
              <a:buFont typeface="Barlow Semi Condensed"/>
              <a:buNone/>
              <a:defRPr sz="1000">
                <a:solidFill>
                  <a:srgbClr val="FFFFFF"/>
                </a:solidFill>
                <a:latin typeface="Barlow Semi Condensed"/>
                <a:ea typeface="Barlow Semi Condensed"/>
                <a:cs typeface="Barlow Semi Condensed"/>
                <a:sym typeface="Barlow Semi Condensed"/>
              </a:defRPr>
            </a:lvl1pPr>
            <a:lvl2pPr lvl="1">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2pPr>
            <a:lvl3pPr lvl="2">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3pPr>
            <a:lvl4pPr lvl="3">
              <a:lnSpc>
                <a:spcPct val="100000"/>
              </a:lnSpc>
              <a:spcBef>
                <a:spcPts val="0"/>
              </a:spcBef>
              <a:spcAft>
                <a:spcPts val="0"/>
              </a:spcAft>
              <a:buClr>
                <a:srgbClr val="FFFFFF"/>
              </a:buClr>
              <a:buSzPts val="1400"/>
              <a:buFont typeface="Barlow Semi Condensed"/>
              <a:buNone/>
              <a:defRPr b="1">
                <a:solidFill>
                  <a:srgbClr val="FFFFFF"/>
                </a:solidFill>
                <a:latin typeface="Barlow Semi Condensed"/>
                <a:ea typeface="Barlow Semi Condensed"/>
                <a:cs typeface="Barlow Semi Condensed"/>
                <a:sym typeface="Barlow Semi Condensed"/>
              </a:defRPr>
            </a:lvl4pPr>
            <a:lvl5pPr lvl="4">
              <a:lnSpc>
                <a:spcPct val="100000"/>
              </a:lnSpc>
              <a:spcBef>
                <a:spcPts val="0"/>
              </a:spcBef>
              <a:spcAft>
                <a:spcPts val="0"/>
              </a:spcAft>
              <a:buClr>
                <a:srgbClr val="FFFFFF"/>
              </a:buClr>
              <a:buSzPts val="1400"/>
              <a:buFont typeface="Barlow Semi Condensed"/>
              <a:buNone/>
              <a:defRPr b="1">
                <a:solidFill>
                  <a:srgbClr val="FFFFFF"/>
                </a:solidFill>
                <a:latin typeface="Barlow Semi Condensed"/>
                <a:ea typeface="Barlow Semi Condensed"/>
                <a:cs typeface="Barlow Semi Condensed"/>
                <a:sym typeface="Barlow Semi Condensed"/>
              </a:defRPr>
            </a:lvl5pPr>
            <a:lvl6pPr lvl="5">
              <a:lnSpc>
                <a:spcPct val="100000"/>
              </a:lnSpc>
              <a:spcBef>
                <a:spcPts val="0"/>
              </a:spcBef>
              <a:spcAft>
                <a:spcPts val="0"/>
              </a:spcAft>
              <a:buClr>
                <a:srgbClr val="FFFFFF"/>
              </a:buClr>
              <a:buSzPts val="1400"/>
              <a:buFont typeface="Barlow Semi Condensed"/>
              <a:buNone/>
              <a:defRPr b="1">
                <a:solidFill>
                  <a:srgbClr val="FFFFFF"/>
                </a:solidFill>
                <a:latin typeface="Barlow Semi Condensed"/>
                <a:ea typeface="Barlow Semi Condensed"/>
                <a:cs typeface="Barlow Semi Condensed"/>
                <a:sym typeface="Barlow Semi Condensed"/>
              </a:defRPr>
            </a:lvl6pPr>
            <a:lvl7pPr lvl="6">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7pPr>
            <a:lvl8pPr lvl="7">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8pPr>
            <a:lvl9pPr lvl="8">
              <a:lnSpc>
                <a:spcPct val="100000"/>
              </a:lnSpc>
              <a:spcBef>
                <a:spcPts val="0"/>
              </a:spcBef>
              <a:spcAft>
                <a:spcPts val="0"/>
              </a:spcAft>
              <a:buClr>
                <a:srgbClr val="FFFFFF"/>
              </a:buClr>
              <a:buSzPts val="1000"/>
              <a:buFont typeface="Barlow Semi Condensed"/>
              <a:buNone/>
              <a:defRPr b="1" sz="1000">
                <a:solidFill>
                  <a:srgbClr val="FFFFFF"/>
                </a:solidFill>
                <a:latin typeface="Barlow Semi Condensed"/>
                <a:ea typeface="Barlow Semi Condensed"/>
                <a:cs typeface="Barlow Semi Condensed"/>
                <a:sym typeface="Barlow Semi Condensed"/>
              </a:defRPr>
            </a:lvl9pPr>
          </a:lstStyle>
          <a:p/>
        </p:txBody>
      </p:sp>
      <p:sp>
        <p:nvSpPr>
          <p:cNvPr id="537" name="Google Shape;537;p55"/>
          <p:cNvSpPr txBox="1"/>
          <p:nvPr>
            <p:ph idx="4" type="subTitle"/>
          </p:nvPr>
        </p:nvSpPr>
        <p:spPr>
          <a:xfrm>
            <a:off x="1263667" y="4125134"/>
            <a:ext cx="2286000" cy="1830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Clr>
                <a:srgbClr val="FFFFFF"/>
              </a:buClr>
              <a:buSzPts val="800"/>
              <a:buNone/>
              <a:defRPr b="0" sz="800">
                <a:solidFill>
                  <a:srgbClr val="FFFFFF"/>
                </a:solidFill>
              </a:defRPr>
            </a:lvl1pPr>
            <a:lvl2pPr lvl="1">
              <a:lnSpc>
                <a:spcPct val="100000"/>
              </a:lnSpc>
              <a:spcBef>
                <a:spcPts val="0"/>
              </a:spcBef>
              <a:spcAft>
                <a:spcPts val="0"/>
              </a:spcAft>
              <a:buClr>
                <a:srgbClr val="FFFFFF"/>
              </a:buClr>
              <a:buSzPts val="1000"/>
              <a:buNone/>
              <a:defRPr sz="1000">
                <a:solidFill>
                  <a:srgbClr val="FFFFFF"/>
                </a:solidFill>
              </a:defRPr>
            </a:lvl2pPr>
            <a:lvl3pPr lvl="2">
              <a:lnSpc>
                <a:spcPct val="100000"/>
              </a:lnSpc>
              <a:spcBef>
                <a:spcPts val="0"/>
              </a:spcBef>
              <a:spcAft>
                <a:spcPts val="0"/>
              </a:spcAft>
              <a:buClr>
                <a:srgbClr val="FFFFFF"/>
              </a:buClr>
              <a:buSzPts val="1000"/>
              <a:buNone/>
              <a:defRPr sz="1000">
                <a:solidFill>
                  <a:srgbClr val="FFFFFF"/>
                </a:solidFill>
              </a:defRPr>
            </a:lvl3pPr>
            <a:lvl4pPr lvl="3">
              <a:lnSpc>
                <a:spcPct val="100000"/>
              </a:lnSpc>
              <a:spcBef>
                <a:spcPts val="0"/>
              </a:spcBef>
              <a:spcAft>
                <a:spcPts val="0"/>
              </a:spcAft>
              <a:buClr>
                <a:srgbClr val="FFFFFF"/>
              </a:buClr>
              <a:buSzPts val="1400"/>
              <a:buNone/>
              <a:defRPr>
                <a:solidFill>
                  <a:srgbClr val="FFFFFF"/>
                </a:solidFill>
              </a:defRPr>
            </a:lvl4pPr>
            <a:lvl5pPr lvl="4">
              <a:lnSpc>
                <a:spcPct val="100000"/>
              </a:lnSpc>
              <a:spcBef>
                <a:spcPts val="0"/>
              </a:spcBef>
              <a:spcAft>
                <a:spcPts val="0"/>
              </a:spcAft>
              <a:buClr>
                <a:srgbClr val="FFFFFF"/>
              </a:buClr>
              <a:buSzPts val="1400"/>
              <a:buNone/>
              <a:defRPr>
                <a:solidFill>
                  <a:srgbClr val="FFFFFF"/>
                </a:solidFill>
              </a:defRPr>
            </a:lvl5pPr>
            <a:lvl6pPr lvl="5">
              <a:lnSpc>
                <a:spcPct val="100000"/>
              </a:lnSpc>
              <a:spcBef>
                <a:spcPts val="0"/>
              </a:spcBef>
              <a:spcAft>
                <a:spcPts val="0"/>
              </a:spcAft>
              <a:buClr>
                <a:srgbClr val="FFFFFF"/>
              </a:buClr>
              <a:buSzPts val="1400"/>
              <a:buNone/>
              <a:defRPr>
                <a:solidFill>
                  <a:srgbClr val="FFFFFF"/>
                </a:solidFill>
              </a:defRPr>
            </a:lvl6pPr>
            <a:lvl7pPr lvl="6">
              <a:lnSpc>
                <a:spcPct val="100000"/>
              </a:lnSpc>
              <a:spcBef>
                <a:spcPts val="0"/>
              </a:spcBef>
              <a:spcAft>
                <a:spcPts val="0"/>
              </a:spcAft>
              <a:buClr>
                <a:srgbClr val="FFFFFF"/>
              </a:buClr>
              <a:buSzPts val="1000"/>
              <a:buNone/>
              <a:defRPr sz="1000">
                <a:solidFill>
                  <a:srgbClr val="FFFFFF"/>
                </a:solidFill>
              </a:defRPr>
            </a:lvl7pPr>
            <a:lvl8pPr lvl="7">
              <a:lnSpc>
                <a:spcPct val="100000"/>
              </a:lnSpc>
              <a:spcBef>
                <a:spcPts val="0"/>
              </a:spcBef>
              <a:spcAft>
                <a:spcPts val="0"/>
              </a:spcAft>
              <a:buClr>
                <a:srgbClr val="FFFFFF"/>
              </a:buClr>
              <a:buSzPts val="1000"/>
              <a:buNone/>
              <a:defRPr sz="1000">
                <a:solidFill>
                  <a:srgbClr val="FFFFFF"/>
                </a:solidFill>
              </a:defRPr>
            </a:lvl8pPr>
            <a:lvl9pPr lvl="8">
              <a:lnSpc>
                <a:spcPct val="100000"/>
              </a:lnSpc>
              <a:spcBef>
                <a:spcPts val="0"/>
              </a:spcBef>
              <a:spcAft>
                <a:spcPts val="0"/>
              </a:spcAft>
              <a:buClr>
                <a:srgbClr val="FFFFFF"/>
              </a:buClr>
              <a:buSzPts val="1000"/>
              <a:buNone/>
              <a:defRPr sz="1000">
                <a:solidFill>
                  <a:srgbClr val="FFFFFF"/>
                </a:solidFill>
              </a:defRPr>
            </a:lvl9pPr>
          </a:lstStyle>
          <a:p/>
        </p:txBody>
      </p:sp>
      <p:sp>
        <p:nvSpPr>
          <p:cNvPr id="538" name="Google Shape;538;p55"/>
          <p:cNvSpPr/>
          <p:nvPr>
            <p:ph idx="5" type="pic"/>
          </p:nvPr>
        </p:nvSpPr>
        <p:spPr>
          <a:xfrm>
            <a:off x="685800" y="3911050"/>
            <a:ext cx="457200" cy="457200"/>
          </a:xfrm>
          <a:prstGeom prst="ellipse">
            <a:avLst/>
          </a:prstGeom>
          <a:noFill/>
          <a:ln>
            <a:noFill/>
          </a:ln>
        </p:spPr>
      </p:sp>
      <p:sp>
        <p:nvSpPr>
          <p:cNvPr id="539" name="Google Shape;539;p55"/>
          <p:cNvSpPr/>
          <p:nvPr/>
        </p:nvSpPr>
        <p:spPr>
          <a:xfrm>
            <a:off x="5057775" y="3533781"/>
            <a:ext cx="3657600" cy="1099800"/>
          </a:xfrm>
          <a:prstGeom prst="roundRect">
            <a:avLst>
              <a:gd fmla="val 752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5"/>
          <p:cNvSpPr txBox="1"/>
          <p:nvPr>
            <p:ph idx="6" type="subTitle"/>
          </p:nvPr>
        </p:nvSpPr>
        <p:spPr>
          <a:xfrm>
            <a:off x="5048175" y="435500"/>
            <a:ext cx="2971800" cy="1554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8039DF"/>
              </a:buClr>
              <a:buSzPts val="1200"/>
              <a:buFont typeface="Barlow Semi Condensed"/>
              <a:buNone/>
              <a:defRPr sz="12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2pPr>
            <a:lvl3pPr lvl="2">
              <a:spcBef>
                <a:spcPts val="0"/>
              </a:spcBef>
              <a:spcAft>
                <a:spcPts val="0"/>
              </a:spcAft>
              <a:buClr>
                <a:srgbClr val="8039DF"/>
              </a:buClr>
              <a:buSzPts val="1400"/>
              <a:buFont typeface="Barlow Semi Condensed"/>
              <a:buNone/>
              <a:defRPr b="1">
                <a:solidFill>
                  <a:srgbClr val="8039DF"/>
                </a:solidFill>
                <a:latin typeface="Barlow Semi Condensed"/>
                <a:ea typeface="Barlow Semi Condensed"/>
                <a:cs typeface="Barlow Semi Condensed"/>
                <a:sym typeface="Barlow Semi Condensed"/>
              </a:defRPr>
            </a:lvl3pPr>
            <a:lvl4pPr lvl="3">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4pPr>
            <a:lvl5pPr lvl="4">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5pPr>
            <a:lvl6pPr lvl="5">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6pPr>
            <a:lvl7pPr lvl="6">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7pPr>
            <a:lvl8pPr lvl="7">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8pPr>
            <a:lvl9pPr lvl="8">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9pPr>
          </a:lstStyle>
          <a:p/>
        </p:txBody>
      </p:sp>
      <p:sp>
        <p:nvSpPr>
          <p:cNvPr id="541" name="Google Shape;541;p55"/>
          <p:cNvSpPr txBox="1"/>
          <p:nvPr>
            <p:ph idx="7" type="subTitle"/>
          </p:nvPr>
        </p:nvSpPr>
        <p:spPr>
          <a:xfrm>
            <a:off x="5048167" y="699588"/>
            <a:ext cx="3657600" cy="411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261E33"/>
              </a:buClr>
              <a:buSzPts val="1000"/>
              <a:buNone/>
              <a:defRPr b="0" sz="1000">
                <a:solidFill>
                  <a:srgbClr val="261E33"/>
                </a:solidFill>
              </a:defRPr>
            </a:lvl1pPr>
            <a:lvl2pPr lvl="1">
              <a:lnSpc>
                <a:spcPct val="100000"/>
              </a:lnSpc>
              <a:spcBef>
                <a:spcPts val="0"/>
              </a:spcBef>
              <a:spcAft>
                <a:spcPts val="0"/>
              </a:spcAft>
              <a:buClr>
                <a:srgbClr val="261E33"/>
              </a:buClr>
              <a:buSzPts val="1000"/>
              <a:buNone/>
              <a:defRPr sz="1000">
                <a:solidFill>
                  <a:srgbClr val="261E33"/>
                </a:solidFill>
              </a:defRPr>
            </a:lvl2pPr>
            <a:lvl3pPr lvl="2">
              <a:lnSpc>
                <a:spcPct val="100000"/>
              </a:lnSpc>
              <a:spcBef>
                <a:spcPts val="0"/>
              </a:spcBef>
              <a:spcAft>
                <a:spcPts val="0"/>
              </a:spcAft>
              <a:buClr>
                <a:srgbClr val="261E33"/>
              </a:buClr>
              <a:buSzPts val="1000"/>
              <a:buNone/>
              <a:defRPr sz="1000">
                <a:solidFill>
                  <a:srgbClr val="261E33"/>
                </a:solidFill>
              </a:defRPr>
            </a:lvl3pPr>
            <a:lvl4pPr lvl="3">
              <a:lnSpc>
                <a:spcPct val="100000"/>
              </a:lnSpc>
              <a:spcBef>
                <a:spcPts val="0"/>
              </a:spcBef>
              <a:spcAft>
                <a:spcPts val="0"/>
              </a:spcAft>
              <a:buClr>
                <a:srgbClr val="261E33"/>
              </a:buClr>
              <a:buSzPts val="1400"/>
              <a:buNone/>
              <a:defRPr>
                <a:solidFill>
                  <a:srgbClr val="261E33"/>
                </a:solidFill>
              </a:defRPr>
            </a:lvl4pPr>
            <a:lvl5pPr lvl="4">
              <a:lnSpc>
                <a:spcPct val="100000"/>
              </a:lnSpc>
              <a:spcBef>
                <a:spcPts val="0"/>
              </a:spcBef>
              <a:spcAft>
                <a:spcPts val="0"/>
              </a:spcAft>
              <a:buClr>
                <a:srgbClr val="261E33"/>
              </a:buClr>
              <a:buSzPts val="1400"/>
              <a:buNone/>
              <a:defRPr>
                <a:solidFill>
                  <a:srgbClr val="261E33"/>
                </a:solidFill>
              </a:defRPr>
            </a:lvl5pPr>
            <a:lvl6pPr lvl="5">
              <a:lnSpc>
                <a:spcPct val="100000"/>
              </a:lnSpc>
              <a:spcBef>
                <a:spcPts val="0"/>
              </a:spcBef>
              <a:spcAft>
                <a:spcPts val="0"/>
              </a:spcAft>
              <a:buClr>
                <a:srgbClr val="261E33"/>
              </a:buClr>
              <a:buSzPts val="1400"/>
              <a:buNone/>
              <a:defRPr>
                <a:solidFill>
                  <a:srgbClr val="261E33"/>
                </a:solidFill>
              </a:defRPr>
            </a:lvl6pPr>
            <a:lvl7pPr lvl="6">
              <a:lnSpc>
                <a:spcPct val="100000"/>
              </a:lnSpc>
              <a:spcBef>
                <a:spcPts val="0"/>
              </a:spcBef>
              <a:spcAft>
                <a:spcPts val="0"/>
              </a:spcAft>
              <a:buClr>
                <a:srgbClr val="261E33"/>
              </a:buClr>
              <a:buSzPts val="1000"/>
              <a:buNone/>
              <a:defRPr sz="1000">
                <a:solidFill>
                  <a:srgbClr val="261E33"/>
                </a:solidFill>
              </a:defRPr>
            </a:lvl7pPr>
            <a:lvl8pPr lvl="7">
              <a:lnSpc>
                <a:spcPct val="100000"/>
              </a:lnSpc>
              <a:spcBef>
                <a:spcPts val="0"/>
              </a:spcBef>
              <a:spcAft>
                <a:spcPts val="0"/>
              </a:spcAft>
              <a:buClr>
                <a:srgbClr val="261E33"/>
              </a:buClr>
              <a:buSzPts val="1000"/>
              <a:buNone/>
              <a:defRPr sz="1000">
                <a:solidFill>
                  <a:srgbClr val="261E33"/>
                </a:solidFill>
              </a:defRPr>
            </a:lvl8pPr>
            <a:lvl9pPr lvl="8">
              <a:lnSpc>
                <a:spcPct val="100000"/>
              </a:lnSpc>
              <a:spcBef>
                <a:spcPts val="0"/>
              </a:spcBef>
              <a:spcAft>
                <a:spcPts val="0"/>
              </a:spcAft>
              <a:buClr>
                <a:srgbClr val="261E33"/>
              </a:buClr>
              <a:buSzPts val="1000"/>
              <a:buNone/>
              <a:defRPr sz="1000">
                <a:solidFill>
                  <a:srgbClr val="261E33"/>
                </a:solidFill>
              </a:defRPr>
            </a:lvl9pPr>
          </a:lstStyle>
          <a:p/>
        </p:txBody>
      </p:sp>
      <p:sp>
        <p:nvSpPr>
          <p:cNvPr id="542" name="Google Shape;542;p55"/>
          <p:cNvSpPr txBox="1"/>
          <p:nvPr>
            <p:ph idx="8" type="subTitle"/>
          </p:nvPr>
        </p:nvSpPr>
        <p:spPr>
          <a:xfrm>
            <a:off x="5048175" y="1299850"/>
            <a:ext cx="2971800" cy="1554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8039DF"/>
              </a:buClr>
              <a:buSzPts val="1200"/>
              <a:buFont typeface="Barlow Semi Condensed"/>
              <a:buNone/>
              <a:defRPr sz="12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2pPr>
            <a:lvl3pPr lvl="2">
              <a:spcBef>
                <a:spcPts val="0"/>
              </a:spcBef>
              <a:spcAft>
                <a:spcPts val="0"/>
              </a:spcAft>
              <a:buClr>
                <a:srgbClr val="8039DF"/>
              </a:buClr>
              <a:buSzPts val="1400"/>
              <a:buFont typeface="Barlow Semi Condensed"/>
              <a:buNone/>
              <a:defRPr b="1">
                <a:solidFill>
                  <a:srgbClr val="8039DF"/>
                </a:solidFill>
                <a:latin typeface="Barlow Semi Condensed"/>
                <a:ea typeface="Barlow Semi Condensed"/>
                <a:cs typeface="Barlow Semi Condensed"/>
                <a:sym typeface="Barlow Semi Condensed"/>
              </a:defRPr>
            </a:lvl3pPr>
            <a:lvl4pPr lvl="3">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4pPr>
            <a:lvl5pPr lvl="4">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5pPr>
            <a:lvl6pPr lvl="5">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6pPr>
            <a:lvl7pPr lvl="6">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7pPr>
            <a:lvl8pPr lvl="7">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8pPr>
            <a:lvl9pPr lvl="8">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9pPr>
          </a:lstStyle>
          <a:p/>
        </p:txBody>
      </p:sp>
      <p:sp>
        <p:nvSpPr>
          <p:cNvPr id="543" name="Google Shape;543;p55"/>
          <p:cNvSpPr txBox="1"/>
          <p:nvPr>
            <p:ph idx="9" type="subTitle"/>
          </p:nvPr>
        </p:nvSpPr>
        <p:spPr>
          <a:xfrm>
            <a:off x="5048167" y="1563938"/>
            <a:ext cx="3657600" cy="4116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261E33"/>
              </a:buClr>
              <a:buSzPts val="1000"/>
              <a:buNone/>
              <a:defRPr b="0" sz="1000">
                <a:solidFill>
                  <a:srgbClr val="261E33"/>
                </a:solidFill>
              </a:defRPr>
            </a:lvl1pPr>
            <a:lvl2pPr lvl="1">
              <a:lnSpc>
                <a:spcPct val="100000"/>
              </a:lnSpc>
              <a:spcBef>
                <a:spcPts val="0"/>
              </a:spcBef>
              <a:spcAft>
                <a:spcPts val="0"/>
              </a:spcAft>
              <a:buClr>
                <a:srgbClr val="261E33"/>
              </a:buClr>
              <a:buSzPts val="1000"/>
              <a:buNone/>
              <a:defRPr sz="1000">
                <a:solidFill>
                  <a:srgbClr val="261E33"/>
                </a:solidFill>
              </a:defRPr>
            </a:lvl2pPr>
            <a:lvl3pPr lvl="2">
              <a:lnSpc>
                <a:spcPct val="100000"/>
              </a:lnSpc>
              <a:spcBef>
                <a:spcPts val="0"/>
              </a:spcBef>
              <a:spcAft>
                <a:spcPts val="0"/>
              </a:spcAft>
              <a:buClr>
                <a:srgbClr val="261E33"/>
              </a:buClr>
              <a:buSzPts val="1000"/>
              <a:buNone/>
              <a:defRPr sz="1000">
                <a:solidFill>
                  <a:srgbClr val="261E33"/>
                </a:solidFill>
              </a:defRPr>
            </a:lvl3pPr>
            <a:lvl4pPr lvl="3">
              <a:lnSpc>
                <a:spcPct val="100000"/>
              </a:lnSpc>
              <a:spcBef>
                <a:spcPts val="0"/>
              </a:spcBef>
              <a:spcAft>
                <a:spcPts val="0"/>
              </a:spcAft>
              <a:buClr>
                <a:srgbClr val="261E33"/>
              </a:buClr>
              <a:buSzPts val="1400"/>
              <a:buNone/>
              <a:defRPr>
                <a:solidFill>
                  <a:srgbClr val="261E33"/>
                </a:solidFill>
              </a:defRPr>
            </a:lvl4pPr>
            <a:lvl5pPr lvl="4">
              <a:lnSpc>
                <a:spcPct val="100000"/>
              </a:lnSpc>
              <a:spcBef>
                <a:spcPts val="0"/>
              </a:spcBef>
              <a:spcAft>
                <a:spcPts val="0"/>
              </a:spcAft>
              <a:buClr>
                <a:srgbClr val="261E33"/>
              </a:buClr>
              <a:buSzPts val="1400"/>
              <a:buNone/>
              <a:defRPr>
                <a:solidFill>
                  <a:srgbClr val="261E33"/>
                </a:solidFill>
              </a:defRPr>
            </a:lvl5pPr>
            <a:lvl6pPr lvl="5">
              <a:lnSpc>
                <a:spcPct val="100000"/>
              </a:lnSpc>
              <a:spcBef>
                <a:spcPts val="0"/>
              </a:spcBef>
              <a:spcAft>
                <a:spcPts val="0"/>
              </a:spcAft>
              <a:buClr>
                <a:srgbClr val="261E33"/>
              </a:buClr>
              <a:buSzPts val="1400"/>
              <a:buNone/>
              <a:defRPr>
                <a:solidFill>
                  <a:srgbClr val="261E33"/>
                </a:solidFill>
              </a:defRPr>
            </a:lvl6pPr>
            <a:lvl7pPr lvl="6">
              <a:lnSpc>
                <a:spcPct val="100000"/>
              </a:lnSpc>
              <a:spcBef>
                <a:spcPts val="0"/>
              </a:spcBef>
              <a:spcAft>
                <a:spcPts val="0"/>
              </a:spcAft>
              <a:buClr>
                <a:srgbClr val="261E33"/>
              </a:buClr>
              <a:buSzPts val="1000"/>
              <a:buNone/>
              <a:defRPr sz="1000">
                <a:solidFill>
                  <a:srgbClr val="261E33"/>
                </a:solidFill>
              </a:defRPr>
            </a:lvl7pPr>
            <a:lvl8pPr lvl="7">
              <a:lnSpc>
                <a:spcPct val="100000"/>
              </a:lnSpc>
              <a:spcBef>
                <a:spcPts val="0"/>
              </a:spcBef>
              <a:spcAft>
                <a:spcPts val="0"/>
              </a:spcAft>
              <a:buClr>
                <a:srgbClr val="261E33"/>
              </a:buClr>
              <a:buSzPts val="1000"/>
              <a:buNone/>
              <a:defRPr sz="1000">
                <a:solidFill>
                  <a:srgbClr val="261E33"/>
                </a:solidFill>
              </a:defRPr>
            </a:lvl8pPr>
            <a:lvl9pPr lvl="8">
              <a:lnSpc>
                <a:spcPct val="100000"/>
              </a:lnSpc>
              <a:spcBef>
                <a:spcPts val="0"/>
              </a:spcBef>
              <a:spcAft>
                <a:spcPts val="0"/>
              </a:spcAft>
              <a:buClr>
                <a:srgbClr val="261E33"/>
              </a:buClr>
              <a:buSzPts val="1000"/>
              <a:buNone/>
              <a:defRPr sz="1000">
                <a:solidFill>
                  <a:srgbClr val="261E33"/>
                </a:solidFill>
              </a:defRPr>
            </a:lvl9pPr>
          </a:lstStyle>
          <a:p/>
        </p:txBody>
      </p:sp>
      <p:sp>
        <p:nvSpPr>
          <p:cNvPr id="544" name="Google Shape;544;p55"/>
          <p:cNvSpPr txBox="1"/>
          <p:nvPr>
            <p:ph idx="13" type="subTitle"/>
          </p:nvPr>
        </p:nvSpPr>
        <p:spPr>
          <a:xfrm>
            <a:off x="5210175" y="3658625"/>
            <a:ext cx="3200400" cy="155400"/>
          </a:xfrm>
          <a:prstGeom prst="rect">
            <a:avLst/>
          </a:prstGeom>
          <a:ln>
            <a:noFill/>
          </a:ln>
        </p:spPr>
        <p:txBody>
          <a:bodyPr anchorCtr="0" anchor="t" bIns="91425" lIns="91425" spcFirstLastPara="1" rIns="91425" wrap="square" tIns="91425">
            <a:noAutofit/>
          </a:bodyPr>
          <a:lstStyle>
            <a:lvl1pPr lvl="0">
              <a:spcBef>
                <a:spcPts val="0"/>
              </a:spcBef>
              <a:spcAft>
                <a:spcPts val="0"/>
              </a:spcAft>
              <a:buClr>
                <a:srgbClr val="8039DF"/>
              </a:buClr>
              <a:buSzPts val="1200"/>
              <a:buFont typeface="Barlow Semi Condensed"/>
              <a:buNone/>
              <a:defRPr sz="12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2pPr>
            <a:lvl3pPr lvl="2">
              <a:spcBef>
                <a:spcPts val="0"/>
              </a:spcBef>
              <a:spcAft>
                <a:spcPts val="0"/>
              </a:spcAft>
              <a:buClr>
                <a:srgbClr val="8039DF"/>
              </a:buClr>
              <a:buSzPts val="1400"/>
              <a:buFont typeface="Barlow Semi Condensed"/>
              <a:buNone/>
              <a:defRPr b="1">
                <a:solidFill>
                  <a:srgbClr val="8039DF"/>
                </a:solidFill>
                <a:latin typeface="Barlow Semi Condensed"/>
                <a:ea typeface="Barlow Semi Condensed"/>
                <a:cs typeface="Barlow Semi Condensed"/>
                <a:sym typeface="Barlow Semi Condensed"/>
              </a:defRPr>
            </a:lvl3pPr>
            <a:lvl4pPr lvl="3">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4pPr>
            <a:lvl5pPr lvl="4">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5pPr>
            <a:lvl6pPr lvl="5">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6pPr>
            <a:lvl7pPr lvl="6">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7pPr>
            <a:lvl8pPr lvl="7">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8pPr>
            <a:lvl9pPr lvl="8">
              <a:spcBef>
                <a:spcPts val="0"/>
              </a:spcBef>
              <a:spcAft>
                <a:spcPts val="0"/>
              </a:spcAft>
              <a:buClr>
                <a:srgbClr val="8039DF"/>
              </a:buClr>
              <a:buSzPts val="1200"/>
              <a:buFont typeface="Barlow Semi Condensed"/>
              <a:buNone/>
              <a:defRPr b="1" sz="1200">
                <a:solidFill>
                  <a:srgbClr val="8039DF"/>
                </a:solidFill>
                <a:latin typeface="Barlow Semi Condensed"/>
                <a:ea typeface="Barlow Semi Condensed"/>
                <a:cs typeface="Barlow Semi Condensed"/>
                <a:sym typeface="Barlow Semi Condensed"/>
              </a:defRPr>
            </a:lvl9pPr>
          </a:lstStyle>
          <a:p/>
        </p:txBody>
      </p:sp>
      <p:sp>
        <p:nvSpPr>
          <p:cNvPr id="545" name="Google Shape;545;p55"/>
          <p:cNvSpPr txBox="1"/>
          <p:nvPr>
            <p:ph idx="14" type="subTitle"/>
          </p:nvPr>
        </p:nvSpPr>
        <p:spPr>
          <a:xfrm>
            <a:off x="5220200" y="3931262"/>
            <a:ext cx="1051500" cy="365700"/>
          </a:xfrm>
          <a:prstGeom prst="rect">
            <a:avLst/>
          </a:prstGeom>
          <a:ln>
            <a:noFill/>
          </a:ln>
        </p:spPr>
        <p:txBody>
          <a:bodyPr anchorCtr="0" anchor="ctr" bIns="91425" lIns="91425" spcFirstLastPara="1" rIns="91425" wrap="square" tIns="91425">
            <a:noAutofit/>
          </a:bodyPr>
          <a:lstStyle>
            <a:lvl1pPr lvl="0">
              <a:lnSpc>
                <a:spcPct val="80000"/>
              </a:lnSpc>
              <a:spcBef>
                <a:spcPts val="0"/>
              </a:spcBef>
              <a:spcAft>
                <a:spcPts val="0"/>
              </a:spcAft>
              <a:buClr>
                <a:srgbClr val="3E0075"/>
              </a:buClr>
              <a:buSzPts val="3000"/>
              <a:buFont typeface="Barlow Semi Condensed"/>
              <a:buNone/>
              <a:defRPr sz="3000">
                <a:solidFill>
                  <a:srgbClr val="3E0075"/>
                </a:solidFill>
                <a:latin typeface="Barlow Semi Condensed"/>
                <a:ea typeface="Barlow Semi Condensed"/>
                <a:cs typeface="Barlow Semi Condensed"/>
                <a:sym typeface="Barlow Semi Condensed"/>
              </a:defRPr>
            </a:lvl1pPr>
            <a:lvl2pPr lvl="1">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2pPr>
            <a:lvl3pPr lvl="2">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3pPr>
            <a:lvl4pPr lvl="3">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4pPr>
            <a:lvl5pPr lvl="4">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5pPr>
            <a:lvl6pPr lvl="5">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6pPr>
            <a:lvl7pPr lvl="6">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7pPr>
            <a:lvl8pPr lvl="7">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8pPr>
            <a:lvl9pPr lvl="8">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9pPr>
          </a:lstStyle>
          <a:p/>
        </p:txBody>
      </p:sp>
      <p:sp>
        <p:nvSpPr>
          <p:cNvPr id="546" name="Google Shape;546;p55"/>
          <p:cNvSpPr txBox="1"/>
          <p:nvPr>
            <p:ph idx="15" type="subTitle"/>
          </p:nvPr>
        </p:nvSpPr>
        <p:spPr>
          <a:xfrm>
            <a:off x="6353175" y="3931262"/>
            <a:ext cx="1051500" cy="365700"/>
          </a:xfrm>
          <a:prstGeom prst="rect">
            <a:avLst/>
          </a:prstGeom>
          <a:ln>
            <a:noFill/>
          </a:ln>
        </p:spPr>
        <p:txBody>
          <a:bodyPr anchorCtr="0" anchor="ctr" bIns="91425" lIns="91425" spcFirstLastPara="1" rIns="91425" wrap="square" tIns="91425">
            <a:noAutofit/>
          </a:bodyPr>
          <a:lstStyle>
            <a:lvl1pPr lvl="0">
              <a:lnSpc>
                <a:spcPct val="80000"/>
              </a:lnSpc>
              <a:spcBef>
                <a:spcPts val="0"/>
              </a:spcBef>
              <a:spcAft>
                <a:spcPts val="0"/>
              </a:spcAft>
              <a:buClr>
                <a:srgbClr val="3E0075"/>
              </a:buClr>
              <a:buSzPts val="3000"/>
              <a:buFont typeface="Barlow Semi Condensed"/>
              <a:buNone/>
              <a:defRPr sz="3000">
                <a:solidFill>
                  <a:srgbClr val="3E0075"/>
                </a:solidFill>
                <a:latin typeface="Barlow Semi Condensed"/>
                <a:ea typeface="Barlow Semi Condensed"/>
                <a:cs typeface="Barlow Semi Condensed"/>
                <a:sym typeface="Barlow Semi Condensed"/>
              </a:defRPr>
            </a:lvl1pPr>
            <a:lvl2pPr lvl="1">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2pPr>
            <a:lvl3pPr lvl="2">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3pPr>
            <a:lvl4pPr lvl="3">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4pPr>
            <a:lvl5pPr lvl="4">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5pPr>
            <a:lvl6pPr lvl="5">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6pPr>
            <a:lvl7pPr lvl="6">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7pPr>
            <a:lvl8pPr lvl="7">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8pPr>
            <a:lvl9pPr lvl="8">
              <a:spcBef>
                <a:spcPts val="0"/>
              </a:spcBef>
              <a:spcAft>
                <a:spcPts val="0"/>
              </a:spcAft>
              <a:buClr>
                <a:srgbClr val="3E0075"/>
              </a:buClr>
              <a:buSzPts val="3000"/>
              <a:buFont typeface="Barlow Semi Condensed"/>
              <a:buNone/>
              <a:defRPr b="1" sz="3000">
                <a:solidFill>
                  <a:srgbClr val="3E0075"/>
                </a:solidFill>
                <a:latin typeface="Barlow Semi Condensed"/>
                <a:ea typeface="Barlow Semi Condensed"/>
                <a:cs typeface="Barlow Semi Condensed"/>
                <a:sym typeface="Barlow Semi Condensed"/>
              </a:defRPr>
            </a:lvl9pPr>
          </a:lstStyle>
          <a:p/>
        </p:txBody>
      </p:sp>
      <p:sp>
        <p:nvSpPr>
          <p:cNvPr id="547" name="Google Shape;547;p55"/>
          <p:cNvSpPr txBox="1"/>
          <p:nvPr>
            <p:ph idx="16" type="subTitle"/>
          </p:nvPr>
        </p:nvSpPr>
        <p:spPr>
          <a:xfrm>
            <a:off x="5210175" y="4330975"/>
            <a:ext cx="1051500" cy="155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3E0075"/>
              </a:buClr>
              <a:buSzPts val="1000"/>
              <a:buNone/>
              <a:defRPr b="0" sz="1000">
                <a:solidFill>
                  <a:srgbClr val="3E0075"/>
                </a:solidFill>
              </a:defRPr>
            </a:lvl1pPr>
            <a:lvl2pPr lvl="1">
              <a:lnSpc>
                <a:spcPct val="100000"/>
              </a:lnSpc>
              <a:spcBef>
                <a:spcPts val="0"/>
              </a:spcBef>
              <a:spcAft>
                <a:spcPts val="0"/>
              </a:spcAft>
              <a:buClr>
                <a:srgbClr val="3E0075"/>
              </a:buClr>
              <a:buSzPts val="1000"/>
              <a:buNone/>
              <a:defRPr sz="1000">
                <a:solidFill>
                  <a:srgbClr val="3E0075"/>
                </a:solidFill>
              </a:defRPr>
            </a:lvl2pPr>
            <a:lvl3pPr lvl="2">
              <a:lnSpc>
                <a:spcPct val="100000"/>
              </a:lnSpc>
              <a:spcBef>
                <a:spcPts val="0"/>
              </a:spcBef>
              <a:spcAft>
                <a:spcPts val="0"/>
              </a:spcAft>
              <a:buClr>
                <a:srgbClr val="3E0075"/>
              </a:buClr>
              <a:buSzPts val="1000"/>
              <a:buNone/>
              <a:defRPr sz="1000">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000"/>
              <a:buNone/>
              <a:defRPr sz="1000">
                <a:solidFill>
                  <a:srgbClr val="3E0075"/>
                </a:solidFill>
              </a:defRPr>
            </a:lvl7pPr>
            <a:lvl8pPr lvl="7">
              <a:lnSpc>
                <a:spcPct val="100000"/>
              </a:lnSpc>
              <a:spcBef>
                <a:spcPts val="0"/>
              </a:spcBef>
              <a:spcAft>
                <a:spcPts val="0"/>
              </a:spcAft>
              <a:buClr>
                <a:srgbClr val="3E0075"/>
              </a:buClr>
              <a:buSzPts val="1000"/>
              <a:buNone/>
              <a:defRPr sz="1000">
                <a:solidFill>
                  <a:srgbClr val="3E0075"/>
                </a:solidFill>
              </a:defRPr>
            </a:lvl8pPr>
            <a:lvl9pPr lvl="8">
              <a:lnSpc>
                <a:spcPct val="100000"/>
              </a:lnSpc>
              <a:spcBef>
                <a:spcPts val="0"/>
              </a:spcBef>
              <a:spcAft>
                <a:spcPts val="0"/>
              </a:spcAft>
              <a:buClr>
                <a:srgbClr val="3E0075"/>
              </a:buClr>
              <a:buSzPts val="1000"/>
              <a:buNone/>
              <a:defRPr sz="1000">
                <a:solidFill>
                  <a:srgbClr val="3E0075"/>
                </a:solidFill>
              </a:defRPr>
            </a:lvl9pPr>
          </a:lstStyle>
          <a:p/>
        </p:txBody>
      </p:sp>
      <p:sp>
        <p:nvSpPr>
          <p:cNvPr id="548" name="Google Shape;548;p55"/>
          <p:cNvSpPr txBox="1"/>
          <p:nvPr>
            <p:ph idx="17" type="subTitle"/>
          </p:nvPr>
        </p:nvSpPr>
        <p:spPr>
          <a:xfrm>
            <a:off x="6360825" y="4330975"/>
            <a:ext cx="1051500" cy="1554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rgbClr val="3E0075"/>
              </a:buClr>
              <a:buSzPts val="1000"/>
              <a:buNone/>
              <a:defRPr b="0" sz="1000">
                <a:solidFill>
                  <a:srgbClr val="3E0075"/>
                </a:solidFill>
              </a:defRPr>
            </a:lvl1pPr>
            <a:lvl2pPr lvl="1">
              <a:lnSpc>
                <a:spcPct val="100000"/>
              </a:lnSpc>
              <a:spcBef>
                <a:spcPts val="0"/>
              </a:spcBef>
              <a:spcAft>
                <a:spcPts val="0"/>
              </a:spcAft>
              <a:buClr>
                <a:srgbClr val="3E0075"/>
              </a:buClr>
              <a:buSzPts val="1000"/>
              <a:buNone/>
              <a:defRPr sz="1000">
                <a:solidFill>
                  <a:srgbClr val="3E0075"/>
                </a:solidFill>
              </a:defRPr>
            </a:lvl2pPr>
            <a:lvl3pPr lvl="2">
              <a:lnSpc>
                <a:spcPct val="100000"/>
              </a:lnSpc>
              <a:spcBef>
                <a:spcPts val="0"/>
              </a:spcBef>
              <a:spcAft>
                <a:spcPts val="0"/>
              </a:spcAft>
              <a:buClr>
                <a:srgbClr val="3E0075"/>
              </a:buClr>
              <a:buSzPts val="1000"/>
              <a:buNone/>
              <a:defRPr sz="1000">
                <a:solidFill>
                  <a:srgbClr val="3E0075"/>
                </a:solidFill>
              </a:defRPr>
            </a:lvl3pPr>
            <a:lvl4pPr lvl="3">
              <a:lnSpc>
                <a:spcPct val="100000"/>
              </a:lnSpc>
              <a:spcBef>
                <a:spcPts val="0"/>
              </a:spcBef>
              <a:spcAft>
                <a:spcPts val="0"/>
              </a:spcAft>
              <a:buClr>
                <a:srgbClr val="3E0075"/>
              </a:buClr>
              <a:buSzPts val="1400"/>
              <a:buNone/>
              <a:defRPr>
                <a:solidFill>
                  <a:srgbClr val="3E0075"/>
                </a:solidFill>
              </a:defRPr>
            </a:lvl4pPr>
            <a:lvl5pPr lvl="4">
              <a:lnSpc>
                <a:spcPct val="100000"/>
              </a:lnSpc>
              <a:spcBef>
                <a:spcPts val="0"/>
              </a:spcBef>
              <a:spcAft>
                <a:spcPts val="0"/>
              </a:spcAft>
              <a:buClr>
                <a:srgbClr val="3E0075"/>
              </a:buClr>
              <a:buSzPts val="1400"/>
              <a:buNone/>
              <a:defRPr>
                <a:solidFill>
                  <a:srgbClr val="3E0075"/>
                </a:solidFill>
              </a:defRPr>
            </a:lvl5pPr>
            <a:lvl6pPr lvl="5">
              <a:lnSpc>
                <a:spcPct val="100000"/>
              </a:lnSpc>
              <a:spcBef>
                <a:spcPts val="0"/>
              </a:spcBef>
              <a:spcAft>
                <a:spcPts val="0"/>
              </a:spcAft>
              <a:buClr>
                <a:srgbClr val="3E0075"/>
              </a:buClr>
              <a:buSzPts val="1400"/>
              <a:buNone/>
              <a:defRPr>
                <a:solidFill>
                  <a:srgbClr val="3E0075"/>
                </a:solidFill>
              </a:defRPr>
            </a:lvl6pPr>
            <a:lvl7pPr lvl="6">
              <a:lnSpc>
                <a:spcPct val="100000"/>
              </a:lnSpc>
              <a:spcBef>
                <a:spcPts val="0"/>
              </a:spcBef>
              <a:spcAft>
                <a:spcPts val="0"/>
              </a:spcAft>
              <a:buClr>
                <a:srgbClr val="3E0075"/>
              </a:buClr>
              <a:buSzPts val="1000"/>
              <a:buNone/>
              <a:defRPr sz="1000">
                <a:solidFill>
                  <a:srgbClr val="3E0075"/>
                </a:solidFill>
              </a:defRPr>
            </a:lvl7pPr>
            <a:lvl8pPr lvl="7">
              <a:lnSpc>
                <a:spcPct val="100000"/>
              </a:lnSpc>
              <a:spcBef>
                <a:spcPts val="0"/>
              </a:spcBef>
              <a:spcAft>
                <a:spcPts val="0"/>
              </a:spcAft>
              <a:buClr>
                <a:srgbClr val="3E0075"/>
              </a:buClr>
              <a:buSzPts val="1000"/>
              <a:buNone/>
              <a:defRPr sz="1000">
                <a:solidFill>
                  <a:srgbClr val="3E0075"/>
                </a:solidFill>
              </a:defRPr>
            </a:lvl8pPr>
            <a:lvl9pPr lvl="8">
              <a:lnSpc>
                <a:spcPct val="100000"/>
              </a:lnSpc>
              <a:spcBef>
                <a:spcPts val="0"/>
              </a:spcBef>
              <a:spcAft>
                <a:spcPts val="0"/>
              </a:spcAft>
              <a:buClr>
                <a:srgbClr val="3E0075"/>
              </a:buClr>
              <a:buSzPts val="1000"/>
              <a:buNone/>
              <a:defRPr sz="1000">
                <a:solidFill>
                  <a:srgbClr val="3E0075"/>
                </a:solidFill>
              </a:defRPr>
            </a:lvl9pPr>
          </a:lstStyle>
          <a:p/>
        </p:txBody>
      </p:sp>
      <p:pic>
        <p:nvPicPr>
          <p:cNvPr id="549" name="Google Shape;549;p55"/>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550" name="Google Shape;550;p55"/>
          <p:cNvSpPr txBox="1"/>
          <p:nvPr>
            <p:ph idx="18" type="subTitle"/>
          </p:nvPr>
        </p:nvSpPr>
        <p:spPr>
          <a:xfrm>
            <a:off x="2684348" y="4538675"/>
            <a:ext cx="1587000" cy="183000"/>
          </a:xfrm>
          <a:prstGeom prst="rect">
            <a:avLst/>
          </a:prstGeom>
          <a:ln>
            <a:noFill/>
          </a:ln>
        </p:spPr>
        <p:txBody>
          <a:bodyPr anchorCtr="0" anchor="ctr" bIns="0" lIns="91425" spcFirstLastPara="1" rIns="91425" wrap="square" tIns="0">
            <a:noAutofit/>
          </a:bodyPr>
          <a:lstStyle>
            <a:lvl1pPr lvl="0" algn="ctr">
              <a:lnSpc>
                <a:spcPct val="100000"/>
              </a:lnSpc>
              <a:spcBef>
                <a:spcPts val="0"/>
              </a:spcBef>
              <a:spcAft>
                <a:spcPts val="0"/>
              </a:spcAft>
              <a:buClr>
                <a:srgbClr val="FFFFFF"/>
              </a:buClr>
              <a:buSzPts val="900"/>
              <a:buNone/>
              <a:defRPr sz="900">
                <a:solidFill>
                  <a:srgbClr val="FFFFFF"/>
                </a:solidFill>
              </a:defRPr>
            </a:lvl1pPr>
            <a:lvl2pPr lvl="1" algn="ctr">
              <a:lnSpc>
                <a:spcPct val="100000"/>
              </a:lnSpc>
              <a:spcBef>
                <a:spcPts val="0"/>
              </a:spcBef>
              <a:spcAft>
                <a:spcPts val="0"/>
              </a:spcAft>
              <a:buClr>
                <a:srgbClr val="FFFFFF"/>
              </a:buClr>
              <a:buSzPts val="1400"/>
              <a:buNone/>
              <a:defRPr>
                <a:solidFill>
                  <a:srgbClr val="FFFFFF"/>
                </a:solidFill>
              </a:defRPr>
            </a:lvl2pPr>
            <a:lvl3pPr lvl="2" algn="ctr">
              <a:lnSpc>
                <a:spcPct val="100000"/>
              </a:lnSpc>
              <a:spcBef>
                <a:spcPts val="0"/>
              </a:spcBef>
              <a:spcAft>
                <a:spcPts val="0"/>
              </a:spcAft>
              <a:buClr>
                <a:srgbClr val="FFFFFF"/>
              </a:buClr>
              <a:buSzPts val="1400"/>
              <a:buNone/>
              <a:defRPr>
                <a:solidFill>
                  <a:srgbClr val="FFFFFF"/>
                </a:solidFill>
              </a:defRPr>
            </a:lvl3pPr>
            <a:lvl4pPr lvl="3" algn="ctr">
              <a:lnSpc>
                <a:spcPct val="100000"/>
              </a:lnSpc>
              <a:spcBef>
                <a:spcPts val="0"/>
              </a:spcBef>
              <a:spcAft>
                <a:spcPts val="0"/>
              </a:spcAft>
              <a:buClr>
                <a:srgbClr val="FFFFFF"/>
              </a:buClr>
              <a:buSzPts val="1400"/>
              <a:buNone/>
              <a:defRPr>
                <a:solidFill>
                  <a:srgbClr val="FFFFFF"/>
                </a:solidFill>
              </a:defRPr>
            </a:lvl4pPr>
            <a:lvl5pPr lvl="4" algn="ctr">
              <a:lnSpc>
                <a:spcPct val="100000"/>
              </a:lnSpc>
              <a:spcBef>
                <a:spcPts val="0"/>
              </a:spcBef>
              <a:spcAft>
                <a:spcPts val="0"/>
              </a:spcAft>
              <a:buClr>
                <a:srgbClr val="FFFFFF"/>
              </a:buClr>
              <a:buSzPts val="1400"/>
              <a:buNone/>
              <a:defRPr>
                <a:solidFill>
                  <a:srgbClr val="FFFFFF"/>
                </a:solidFill>
              </a:defRPr>
            </a:lvl5pPr>
            <a:lvl6pPr lvl="5" algn="ctr">
              <a:lnSpc>
                <a:spcPct val="100000"/>
              </a:lnSpc>
              <a:spcBef>
                <a:spcPts val="0"/>
              </a:spcBef>
              <a:spcAft>
                <a:spcPts val="0"/>
              </a:spcAft>
              <a:buClr>
                <a:srgbClr val="FFFFFF"/>
              </a:buClr>
              <a:buSzPts val="1400"/>
              <a:buNone/>
              <a:defRPr>
                <a:solidFill>
                  <a:srgbClr val="FFFFFF"/>
                </a:solidFill>
              </a:defRPr>
            </a:lvl6pPr>
            <a:lvl7pPr lvl="6" algn="ctr">
              <a:lnSpc>
                <a:spcPct val="100000"/>
              </a:lnSpc>
              <a:spcBef>
                <a:spcPts val="0"/>
              </a:spcBef>
              <a:spcAft>
                <a:spcPts val="0"/>
              </a:spcAft>
              <a:buClr>
                <a:srgbClr val="FFFFFF"/>
              </a:buClr>
              <a:buSzPts val="1400"/>
              <a:buNone/>
              <a:defRPr>
                <a:solidFill>
                  <a:srgbClr val="FFFFFF"/>
                </a:solidFill>
              </a:defRPr>
            </a:lvl7pPr>
            <a:lvl8pPr lvl="7" algn="ctr">
              <a:lnSpc>
                <a:spcPct val="100000"/>
              </a:lnSpc>
              <a:spcBef>
                <a:spcPts val="0"/>
              </a:spcBef>
              <a:spcAft>
                <a:spcPts val="0"/>
              </a:spcAft>
              <a:buClr>
                <a:srgbClr val="FFFFFF"/>
              </a:buClr>
              <a:buSzPts val="1400"/>
              <a:buNone/>
              <a:defRPr>
                <a:solidFill>
                  <a:srgbClr val="FFFFFF"/>
                </a:solidFill>
              </a:defRPr>
            </a:lvl8pPr>
            <a:lvl9pPr lvl="8" algn="ctr">
              <a:lnSpc>
                <a:spcPct val="100000"/>
              </a:lnSpc>
              <a:spcBef>
                <a:spcPts val="0"/>
              </a:spcBef>
              <a:spcAft>
                <a:spcPts val="0"/>
              </a:spcAft>
              <a:buClr>
                <a:srgbClr val="FFFFFF"/>
              </a:buClr>
              <a:buSzPts val="1400"/>
              <a:buNone/>
              <a:defRPr>
                <a:solidFill>
                  <a:srgbClr val="FFFFFF"/>
                </a:solidFill>
              </a:defRPr>
            </a:lvl9pPr>
          </a:lstStyle>
          <a:p/>
        </p:txBody>
      </p:sp>
      <p:sp>
        <p:nvSpPr>
          <p:cNvPr id="551" name="Google Shape;551;p55"/>
          <p:cNvSpPr txBox="1"/>
          <p:nvPr>
            <p:ph type="title"/>
          </p:nvPr>
        </p:nvSpPr>
        <p:spPr>
          <a:xfrm>
            <a:off x="457200" y="400905"/>
            <a:ext cx="3657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Violet Sidebar Left">
  <p:cSld name="CUSTOM_1_1_1_1_1_1_1_2_5">
    <p:bg>
      <p:bgPr>
        <a:solidFill>
          <a:schemeClr val="lt1"/>
        </a:solidFill>
      </p:bgPr>
    </p:bg>
    <p:spTree>
      <p:nvGrpSpPr>
        <p:cNvPr id="552" name="Shape 552"/>
        <p:cNvGrpSpPr/>
        <p:nvPr/>
      </p:nvGrpSpPr>
      <p:grpSpPr>
        <a:xfrm>
          <a:off x="0" y="0"/>
          <a:ext cx="0" cy="0"/>
          <a:chOff x="0" y="0"/>
          <a:chExt cx="0" cy="0"/>
        </a:xfrm>
      </p:grpSpPr>
      <p:pic>
        <p:nvPicPr>
          <p:cNvPr id="553" name="Google Shape;553;p56"/>
          <p:cNvPicPr preferRelativeResize="0"/>
          <p:nvPr/>
        </p:nvPicPr>
        <p:blipFill>
          <a:blip r:embed="rId2">
            <a:alphaModFix/>
          </a:blip>
          <a:stretch>
            <a:fillRect/>
          </a:stretch>
        </p:blipFill>
        <p:spPr>
          <a:xfrm>
            <a:off x="0" y="-8"/>
            <a:ext cx="9143926" cy="5143501"/>
          </a:xfrm>
          <a:prstGeom prst="rect">
            <a:avLst/>
          </a:prstGeom>
          <a:noFill/>
          <a:ln>
            <a:noFill/>
          </a:ln>
        </p:spPr>
      </p:pic>
      <p:pic>
        <p:nvPicPr>
          <p:cNvPr id="554" name="Google Shape;554;p56"/>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55" name="Google Shape;555;p56"/>
          <p:cNvSpPr txBox="1"/>
          <p:nvPr>
            <p:ph type="title"/>
          </p:nvPr>
        </p:nvSpPr>
        <p:spPr>
          <a:xfrm>
            <a:off x="457200" y="400905"/>
            <a:ext cx="23499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56" name="Google Shape;556;p56"/>
          <p:cNvSpPr txBox="1"/>
          <p:nvPr>
            <p:ph idx="1" type="body"/>
          </p:nvPr>
        </p:nvSpPr>
        <p:spPr>
          <a:xfrm>
            <a:off x="34361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57" name="Google Shape;557;p56"/>
          <p:cNvSpPr txBox="1"/>
          <p:nvPr>
            <p:ph idx="2" type="body"/>
          </p:nvPr>
        </p:nvSpPr>
        <p:spPr>
          <a:xfrm>
            <a:off x="63246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58" name="Google Shape;558;p56"/>
          <p:cNvSpPr txBox="1"/>
          <p:nvPr>
            <p:ph idx="3" type="subTitle"/>
          </p:nvPr>
        </p:nvSpPr>
        <p:spPr>
          <a:xfrm>
            <a:off x="3436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9" name="Google Shape;559;p56"/>
          <p:cNvSpPr txBox="1"/>
          <p:nvPr>
            <p:ph idx="4" type="subTitle"/>
          </p:nvPr>
        </p:nvSpPr>
        <p:spPr>
          <a:xfrm>
            <a:off x="63246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1">
  <p:cSld name="CUSTOM_1_1_1_1_1_1_1_2_6">
    <p:bg>
      <p:bgPr>
        <a:solidFill>
          <a:schemeClr val="lt1"/>
        </a:solidFill>
      </p:bgPr>
    </p:bg>
    <p:spTree>
      <p:nvGrpSpPr>
        <p:cNvPr id="560" name="Shape 560"/>
        <p:cNvGrpSpPr/>
        <p:nvPr/>
      </p:nvGrpSpPr>
      <p:grpSpPr>
        <a:xfrm>
          <a:off x="0" y="0"/>
          <a:ext cx="0" cy="0"/>
          <a:chOff x="0" y="0"/>
          <a:chExt cx="0" cy="0"/>
        </a:xfrm>
      </p:grpSpPr>
      <p:pic>
        <p:nvPicPr>
          <p:cNvPr id="561" name="Google Shape;561;p57"/>
          <p:cNvPicPr preferRelativeResize="0"/>
          <p:nvPr/>
        </p:nvPicPr>
        <p:blipFill>
          <a:blip r:embed="rId2">
            <a:alphaModFix/>
          </a:blip>
          <a:stretch>
            <a:fillRect/>
          </a:stretch>
        </p:blipFill>
        <p:spPr>
          <a:xfrm>
            <a:off x="3965" y="0"/>
            <a:ext cx="9136072" cy="5143501"/>
          </a:xfrm>
          <a:prstGeom prst="rect">
            <a:avLst/>
          </a:prstGeom>
          <a:noFill/>
          <a:ln>
            <a:noFill/>
          </a:ln>
        </p:spPr>
      </p:pic>
      <p:pic>
        <p:nvPicPr>
          <p:cNvPr id="562" name="Google Shape;562;p57"/>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63" name="Google Shape;563;p57"/>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57"/>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65" name="Google Shape;565;p57"/>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2">
  <p:cSld name="CUSTOM_1_1_1_1_1_1_1_2_6_1">
    <p:bg>
      <p:bgPr>
        <a:solidFill>
          <a:schemeClr val="lt1"/>
        </a:solidFill>
      </p:bgPr>
    </p:bg>
    <p:spTree>
      <p:nvGrpSpPr>
        <p:cNvPr id="566" name="Shape 566"/>
        <p:cNvGrpSpPr/>
        <p:nvPr/>
      </p:nvGrpSpPr>
      <p:grpSpPr>
        <a:xfrm>
          <a:off x="0" y="0"/>
          <a:ext cx="0" cy="0"/>
          <a:chOff x="0" y="0"/>
          <a:chExt cx="0" cy="0"/>
        </a:xfrm>
      </p:grpSpPr>
      <p:pic>
        <p:nvPicPr>
          <p:cNvPr id="567" name="Google Shape;567;p58"/>
          <p:cNvPicPr preferRelativeResize="0"/>
          <p:nvPr/>
        </p:nvPicPr>
        <p:blipFill rotWithShape="1">
          <a:blip r:embed="rId2">
            <a:alphaModFix/>
          </a:blip>
          <a:srcRect b="0" l="39" r="49" t="0"/>
          <a:stretch/>
        </p:blipFill>
        <p:spPr>
          <a:xfrm>
            <a:off x="3965" y="0"/>
            <a:ext cx="9136072" cy="5143501"/>
          </a:xfrm>
          <a:prstGeom prst="rect">
            <a:avLst/>
          </a:prstGeom>
          <a:noFill/>
          <a:ln>
            <a:noFill/>
          </a:ln>
        </p:spPr>
      </p:pic>
      <p:pic>
        <p:nvPicPr>
          <p:cNvPr id="568" name="Google Shape;568;p58"/>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69" name="Google Shape;569;p58"/>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0" name="Google Shape;570;p58"/>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71" name="Google Shape;571;p58"/>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3">
  <p:cSld name="CUSTOM_1_1_1_1_1_1_1_2_4">
    <p:bg>
      <p:bgPr>
        <a:solidFill>
          <a:schemeClr val="lt1"/>
        </a:solidFill>
      </p:bgPr>
    </p:bg>
    <p:spTree>
      <p:nvGrpSpPr>
        <p:cNvPr id="572" name="Shape 572"/>
        <p:cNvGrpSpPr/>
        <p:nvPr/>
      </p:nvGrpSpPr>
      <p:grpSpPr>
        <a:xfrm>
          <a:off x="0" y="0"/>
          <a:ext cx="0" cy="0"/>
          <a:chOff x="0" y="0"/>
          <a:chExt cx="0" cy="0"/>
        </a:xfrm>
      </p:grpSpPr>
      <p:pic>
        <p:nvPicPr>
          <p:cNvPr id="573" name="Google Shape;573;p59"/>
          <p:cNvPicPr preferRelativeResize="0"/>
          <p:nvPr/>
        </p:nvPicPr>
        <p:blipFill>
          <a:blip r:embed="rId2">
            <a:alphaModFix/>
          </a:blip>
          <a:stretch>
            <a:fillRect/>
          </a:stretch>
        </p:blipFill>
        <p:spPr>
          <a:xfrm>
            <a:off x="3965" y="-4175"/>
            <a:ext cx="9136072" cy="5143501"/>
          </a:xfrm>
          <a:prstGeom prst="rect">
            <a:avLst/>
          </a:prstGeom>
          <a:noFill/>
          <a:ln>
            <a:noFill/>
          </a:ln>
        </p:spPr>
      </p:pic>
      <p:pic>
        <p:nvPicPr>
          <p:cNvPr id="574" name="Google Shape;574;p59"/>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75" name="Google Shape;575;p59"/>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6" name="Google Shape;576;p59"/>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77" name="Google Shape;577;p59"/>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4">
  <p:cSld name="CUSTOM_1_1_1_1_1_1_1_2_4_2">
    <p:bg>
      <p:bgPr>
        <a:solidFill>
          <a:schemeClr val="lt1"/>
        </a:solidFill>
      </p:bgPr>
    </p:bg>
    <p:spTree>
      <p:nvGrpSpPr>
        <p:cNvPr id="578" name="Shape 578"/>
        <p:cNvGrpSpPr/>
        <p:nvPr/>
      </p:nvGrpSpPr>
      <p:grpSpPr>
        <a:xfrm>
          <a:off x="0" y="0"/>
          <a:ext cx="0" cy="0"/>
          <a:chOff x="0" y="0"/>
          <a:chExt cx="0" cy="0"/>
        </a:xfrm>
      </p:grpSpPr>
      <p:pic>
        <p:nvPicPr>
          <p:cNvPr id="579" name="Google Shape;579;p60"/>
          <p:cNvPicPr preferRelativeResize="0"/>
          <p:nvPr/>
        </p:nvPicPr>
        <p:blipFill>
          <a:blip r:embed="rId2">
            <a:alphaModFix/>
          </a:blip>
          <a:stretch>
            <a:fillRect/>
          </a:stretch>
        </p:blipFill>
        <p:spPr>
          <a:xfrm>
            <a:off x="3965" y="-4175"/>
            <a:ext cx="9136072" cy="5143501"/>
          </a:xfrm>
          <a:prstGeom prst="rect">
            <a:avLst/>
          </a:prstGeom>
          <a:noFill/>
          <a:ln>
            <a:noFill/>
          </a:ln>
        </p:spPr>
      </p:pic>
      <p:pic>
        <p:nvPicPr>
          <p:cNvPr id="580" name="Google Shape;580;p60"/>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81" name="Google Shape;581;p60"/>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2" name="Google Shape;582;p60"/>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83" name="Google Shape;583;p60"/>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5">
  <p:cSld name="CUSTOM_1_1_1_1_1_1_1_2_4_1">
    <p:bg>
      <p:bgPr>
        <a:solidFill>
          <a:schemeClr val="lt1"/>
        </a:solidFill>
      </p:bgPr>
    </p:bg>
    <p:spTree>
      <p:nvGrpSpPr>
        <p:cNvPr id="584" name="Shape 584"/>
        <p:cNvGrpSpPr/>
        <p:nvPr/>
      </p:nvGrpSpPr>
      <p:grpSpPr>
        <a:xfrm>
          <a:off x="0" y="0"/>
          <a:ext cx="0" cy="0"/>
          <a:chOff x="0" y="0"/>
          <a:chExt cx="0" cy="0"/>
        </a:xfrm>
      </p:grpSpPr>
      <p:pic>
        <p:nvPicPr>
          <p:cNvPr id="585" name="Google Shape;585;p61"/>
          <p:cNvPicPr preferRelativeResize="0"/>
          <p:nvPr/>
        </p:nvPicPr>
        <p:blipFill rotWithShape="1">
          <a:blip r:embed="rId2">
            <a:alphaModFix/>
          </a:blip>
          <a:srcRect b="139" l="0" r="0" t="139"/>
          <a:stretch/>
        </p:blipFill>
        <p:spPr>
          <a:xfrm>
            <a:off x="0" y="5017"/>
            <a:ext cx="9144003" cy="5133473"/>
          </a:xfrm>
          <a:prstGeom prst="rect">
            <a:avLst/>
          </a:prstGeom>
          <a:noFill/>
          <a:ln>
            <a:noFill/>
          </a:ln>
        </p:spPr>
      </p:pic>
      <p:pic>
        <p:nvPicPr>
          <p:cNvPr id="586" name="Google Shape;586;p61"/>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87" name="Google Shape;587;p61"/>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8" name="Google Shape;588;p61"/>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89" name="Google Shape;589;p61"/>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D Burst 6">
  <p:cSld name="CUSTOM_1_1_1_1_1_1_1_2_4_1_2">
    <p:bg>
      <p:bgPr>
        <a:solidFill>
          <a:schemeClr val="lt1"/>
        </a:solidFill>
      </p:bgPr>
    </p:bg>
    <p:spTree>
      <p:nvGrpSpPr>
        <p:cNvPr id="590" name="Shape 590"/>
        <p:cNvGrpSpPr/>
        <p:nvPr/>
      </p:nvGrpSpPr>
      <p:grpSpPr>
        <a:xfrm>
          <a:off x="0" y="0"/>
          <a:ext cx="0" cy="0"/>
          <a:chOff x="0" y="0"/>
          <a:chExt cx="0" cy="0"/>
        </a:xfrm>
      </p:grpSpPr>
      <p:pic>
        <p:nvPicPr>
          <p:cNvPr id="591" name="Google Shape;591;p62"/>
          <p:cNvPicPr preferRelativeResize="0"/>
          <p:nvPr/>
        </p:nvPicPr>
        <p:blipFill rotWithShape="1">
          <a:blip r:embed="rId2">
            <a:alphaModFix/>
          </a:blip>
          <a:srcRect b="139" l="0" r="0" t="139"/>
          <a:stretch/>
        </p:blipFill>
        <p:spPr>
          <a:xfrm>
            <a:off x="0" y="5017"/>
            <a:ext cx="9144003" cy="5133473"/>
          </a:xfrm>
          <a:prstGeom prst="rect">
            <a:avLst/>
          </a:prstGeom>
          <a:noFill/>
          <a:ln>
            <a:noFill/>
          </a:ln>
        </p:spPr>
      </p:pic>
      <p:pic>
        <p:nvPicPr>
          <p:cNvPr id="592" name="Google Shape;592;p6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593" name="Google Shape;593;p62"/>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4" name="Google Shape;594;p62"/>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595" name="Google Shape;595;p62"/>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Violet Sidebar Right">
  <p:cSld name="CUSTOM_1_1_1_1_1_1_1_2_4_1_1">
    <p:bg>
      <p:bgPr>
        <a:solidFill>
          <a:schemeClr val="lt1"/>
        </a:solidFill>
      </p:bgPr>
    </p:bg>
    <p:spTree>
      <p:nvGrpSpPr>
        <p:cNvPr id="596" name="Shape 596"/>
        <p:cNvGrpSpPr/>
        <p:nvPr/>
      </p:nvGrpSpPr>
      <p:grpSpPr>
        <a:xfrm>
          <a:off x="0" y="0"/>
          <a:ext cx="0" cy="0"/>
          <a:chOff x="0" y="0"/>
          <a:chExt cx="0" cy="0"/>
        </a:xfrm>
      </p:grpSpPr>
      <p:pic>
        <p:nvPicPr>
          <p:cNvPr id="597" name="Google Shape;597;p63"/>
          <p:cNvPicPr preferRelativeResize="0"/>
          <p:nvPr/>
        </p:nvPicPr>
        <p:blipFill rotWithShape="1">
          <a:blip r:embed="rId2">
            <a:alphaModFix/>
          </a:blip>
          <a:srcRect b="0" l="60830" r="0" t="0"/>
          <a:stretch/>
        </p:blipFill>
        <p:spPr>
          <a:xfrm>
            <a:off x="5562302" y="0"/>
            <a:ext cx="3581701" cy="5143499"/>
          </a:xfrm>
          <a:prstGeom prst="rect">
            <a:avLst/>
          </a:prstGeom>
          <a:noFill/>
          <a:ln>
            <a:noFill/>
          </a:ln>
        </p:spPr>
      </p:pic>
      <p:pic>
        <p:nvPicPr>
          <p:cNvPr id="598" name="Google Shape;598;p63"/>
          <p:cNvPicPr preferRelativeResize="0"/>
          <p:nvPr/>
        </p:nvPicPr>
        <p:blipFill>
          <a:blip r:embed="rId3">
            <a:alphaModFix/>
          </a:blip>
          <a:stretch>
            <a:fillRect/>
          </a:stretch>
        </p:blipFill>
        <p:spPr>
          <a:xfrm>
            <a:off x="8326823" y="357825"/>
            <a:ext cx="411480" cy="411480"/>
          </a:xfrm>
          <a:prstGeom prst="rect">
            <a:avLst/>
          </a:prstGeom>
          <a:noFill/>
          <a:ln>
            <a:noFill/>
          </a:ln>
        </p:spPr>
      </p:pic>
      <p:sp>
        <p:nvSpPr>
          <p:cNvPr id="599" name="Google Shape;599;p63"/>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0" name="Google Shape;600;p63"/>
          <p:cNvSpPr txBox="1"/>
          <p:nvPr>
            <p:ph idx="1" type="body"/>
          </p:nvPr>
        </p:nvSpPr>
        <p:spPr>
          <a:xfrm>
            <a:off x="3881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01" name="Google Shape;601;p63"/>
          <p:cNvSpPr txBox="1"/>
          <p:nvPr>
            <p:ph idx="2" type="body"/>
          </p:nvPr>
        </p:nvSpPr>
        <p:spPr>
          <a:xfrm>
            <a:off x="32766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02" name="Google Shape;602;p63"/>
          <p:cNvSpPr txBox="1"/>
          <p:nvPr>
            <p:ph idx="3" type="subTitle"/>
          </p:nvPr>
        </p:nvSpPr>
        <p:spPr>
          <a:xfrm>
            <a:off x="388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3" name="Google Shape;603;p63"/>
          <p:cNvSpPr txBox="1"/>
          <p:nvPr>
            <p:ph idx="4" type="subTitle"/>
          </p:nvPr>
        </p:nvSpPr>
        <p:spPr>
          <a:xfrm>
            <a:off x="32766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1 Column">
  <p:cSld name="CUSTOM_1_1_1_1_1_1_1_2_3">
    <p:bg>
      <p:bgPr>
        <a:solidFill>
          <a:schemeClr val="lt1"/>
        </a:solidFill>
      </p:bgPr>
    </p:bg>
    <p:spTree>
      <p:nvGrpSpPr>
        <p:cNvPr id="604" name="Shape 604"/>
        <p:cNvGrpSpPr/>
        <p:nvPr/>
      </p:nvGrpSpPr>
      <p:grpSpPr>
        <a:xfrm>
          <a:off x="0" y="0"/>
          <a:ext cx="0" cy="0"/>
          <a:chOff x="0" y="0"/>
          <a:chExt cx="0" cy="0"/>
        </a:xfrm>
      </p:grpSpPr>
      <p:pic>
        <p:nvPicPr>
          <p:cNvPr id="605" name="Google Shape;605;p64"/>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06" name="Google Shape;606;p64"/>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7" name="Google Shape;607;p64"/>
          <p:cNvSpPr txBox="1"/>
          <p:nvPr>
            <p:ph idx="1" type="body"/>
          </p:nvPr>
        </p:nvSpPr>
        <p:spPr>
          <a:xfrm>
            <a:off x="388150" y="1747250"/>
            <a:ext cx="81159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08" name="Google Shape;608;p64"/>
          <p:cNvSpPr txBox="1"/>
          <p:nvPr>
            <p:ph idx="2" type="subTitle"/>
          </p:nvPr>
        </p:nvSpPr>
        <p:spPr>
          <a:xfrm>
            <a:off x="388150" y="1313500"/>
            <a:ext cx="81159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2 Column">
  <p:cSld name="CUSTOM_1_1_1_1_1_1_1_2_2">
    <p:bg>
      <p:bgPr>
        <a:solidFill>
          <a:schemeClr val="lt1"/>
        </a:solidFill>
      </p:bgPr>
    </p:bg>
    <p:spTree>
      <p:nvGrpSpPr>
        <p:cNvPr id="609" name="Shape 609"/>
        <p:cNvGrpSpPr/>
        <p:nvPr/>
      </p:nvGrpSpPr>
      <p:grpSpPr>
        <a:xfrm>
          <a:off x="0" y="0"/>
          <a:ext cx="0" cy="0"/>
          <a:chOff x="0" y="0"/>
          <a:chExt cx="0" cy="0"/>
        </a:xfrm>
      </p:grpSpPr>
      <p:pic>
        <p:nvPicPr>
          <p:cNvPr id="610" name="Google Shape;610;p65"/>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11" name="Google Shape;611;p65"/>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2" name="Google Shape;612;p65"/>
          <p:cNvSpPr txBox="1"/>
          <p:nvPr>
            <p:ph idx="1" type="body"/>
          </p:nvPr>
        </p:nvSpPr>
        <p:spPr>
          <a:xfrm>
            <a:off x="388150" y="1747250"/>
            <a:ext cx="39648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13" name="Google Shape;613;p65"/>
          <p:cNvSpPr txBox="1"/>
          <p:nvPr>
            <p:ph idx="2" type="body"/>
          </p:nvPr>
        </p:nvSpPr>
        <p:spPr>
          <a:xfrm>
            <a:off x="4495800" y="1747250"/>
            <a:ext cx="4193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14" name="Google Shape;614;p65"/>
          <p:cNvSpPr txBox="1"/>
          <p:nvPr>
            <p:ph idx="3" type="subTitle"/>
          </p:nvPr>
        </p:nvSpPr>
        <p:spPr>
          <a:xfrm>
            <a:off x="388150" y="1313500"/>
            <a:ext cx="39648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5" name="Google Shape;615;p65"/>
          <p:cNvSpPr txBox="1"/>
          <p:nvPr>
            <p:ph idx="4" type="subTitle"/>
          </p:nvPr>
        </p:nvSpPr>
        <p:spPr>
          <a:xfrm>
            <a:off x="4495800" y="1313500"/>
            <a:ext cx="4193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3 Column">
  <p:cSld name="CUSTOM_1_1_1_1_1_1_1_2_2_1">
    <p:bg>
      <p:bgPr>
        <a:solidFill>
          <a:schemeClr val="lt1"/>
        </a:solidFill>
      </p:bgPr>
    </p:bg>
    <p:spTree>
      <p:nvGrpSpPr>
        <p:cNvPr id="616" name="Shape 616"/>
        <p:cNvGrpSpPr/>
        <p:nvPr/>
      </p:nvGrpSpPr>
      <p:grpSpPr>
        <a:xfrm>
          <a:off x="0" y="0"/>
          <a:ext cx="0" cy="0"/>
          <a:chOff x="0" y="0"/>
          <a:chExt cx="0" cy="0"/>
        </a:xfrm>
      </p:grpSpPr>
      <p:pic>
        <p:nvPicPr>
          <p:cNvPr id="617" name="Google Shape;617;p66"/>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18" name="Google Shape;618;p66"/>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9" name="Google Shape;619;p66"/>
          <p:cNvSpPr txBox="1"/>
          <p:nvPr>
            <p:ph idx="1" type="body"/>
          </p:nvPr>
        </p:nvSpPr>
        <p:spPr>
          <a:xfrm>
            <a:off x="32837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20" name="Google Shape;620;p66"/>
          <p:cNvSpPr txBox="1"/>
          <p:nvPr>
            <p:ph idx="2" type="body"/>
          </p:nvPr>
        </p:nvSpPr>
        <p:spPr>
          <a:xfrm>
            <a:off x="61722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21" name="Google Shape;621;p66"/>
          <p:cNvSpPr txBox="1"/>
          <p:nvPr>
            <p:ph idx="3" type="subTitle"/>
          </p:nvPr>
        </p:nvSpPr>
        <p:spPr>
          <a:xfrm>
            <a:off x="32837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2" name="Google Shape;622;p66"/>
          <p:cNvSpPr txBox="1"/>
          <p:nvPr>
            <p:ph idx="4" type="subTitle"/>
          </p:nvPr>
        </p:nvSpPr>
        <p:spPr>
          <a:xfrm>
            <a:off x="61722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3" name="Google Shape;623;p66"/>
          <p:cNvSpPr txBox="1"/>
          <p:nvPr>
            <p:ph idx="5" type="body"/>
          </p:nvPr>
        </p:nvSpPr>
        <p:spPr>
          <a:xfrm>
            <a:off x="38815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24" name="Google Shape;624;p66"/>
          <p:cNvSpPr txBox="1"/>
          <p:nvPr>
            <p:ph idx="6" type="subTitle"/>
          </p:nvPr>
        </p:nvSpPr>
        <p:spPr>
          <a:xfrm>
            <a:off x="388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1 Column">
  <p:cSld name="CUSTOM_1_1_1_1_1_1_1_2_2_1_1">
    <p:bg>
      <p:bgPr>
        <a:solidFill>
          <a:schemeClr val="lt1"/>
        </a:solidFill>
      </p:bgPr>
    </p:bg>
    <p:spTree>
      <p:nvGrpSpPr>
        <p:cNvPr id="625" name="Shape 625"/>
        <p:cNvGrpSpPr/>
        <p:nvPr/>
      </p:nvGrpSpPr>
      <p:grpSpPr>
        <a:xfrm>
          <a:off x="0" y="0"/>
          <a:ext cx="0" cy="0"/>
          <a:chOff x="0" y="0"/>
          <a:chExt cx="0" cy="0"/>
        </a:xfrm>
      </p:grpSpPr>
      <p:pic>
        <p:nvPicPr>
          <p:cNvPr id="626" name="Google Shape;626;p67"/>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27" name="Google Shape;627;p67"/>
          <p:cNvSpPr txBox="1"/>
          <p:nvPr>
            <p:ph type="title"/>
          </p:nvPr>
        </p:nvSpPr>
        <p:spPr>
          <a:xfrm>
            <a:off x="457200" y="400905"/>
            <a:ext cx="2349900" cy="4169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
        <p:nvSpPr>
          <p:cNvPr id="628" name="Google Shape;628;p67"/>
          <p:cNvSpPr txBox="1"/>
          <p:nvPr>
            <p:ph idx="1" type="body"/>
          </p:nvPr>
        </p:nvSpPr>
        <p:spPr>
          <a:xfrm>
            <a:off x="3283750" y="1747250"/>
            <a:ext cx="52878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29" name="Google Shape;629;p67"/>
          <p:cNvSpPr txBox="1"/>
          <p:nvPr>
            <p:ph idx="2" type="subTitle"/>
          </p:nvPr>
        </p:nvSpPr>
        <p:spPr>
          <a:xfrm>
            <a:off x="3283750" y="1313500"/>
            <a:ext cx="52878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Left Sidebar">
  <p:cSld name="CUSTOM_1_1_1_1_1_1_1_2_2_1_1_2">
    <p:bg>
      <p:bgPr>
        <a:solidFill>
          <a:schemeClr val="lt1"/>
        </a:solidFill>
      </p:bgPr>
    </p:bg>
    <p:spTree>
      <p:nvGrpSpPr>
        <p:cNvPr id="630" name="Shape 630"/>
        <p:cNvGrpSpPr/>
        <p:nvPr/>
      </p:nvGrpSpPr>
      <p:grpSpPr>
        <a:xfrm>
          <a:off x="0" y="0"/>
          <a:ext cx="0" cy="0"/>
          <a:chOff x="0" y="0"/>
          <a:chExt cx="0" cy="0"/>
        </a:xfrm>
      </p:grpSpPr>
      <p:sp>
        <p:nvSpPr>
          <p:cNvPr id="631" name="Google Shape;631;p68"/>
          <p:cNvSpPr/>
          <p:nvPr/>
        </p:nvSpPr>
        <p:spPr>
          <a:xfrm>
            <a:off x="3043800" y="0"/>
            <a:ext cx="60990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2" name="Google Shape;632;p68"/>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33" name="Google Shape;633;p68"/>
          <p:cNvSpPr txBox="1"/>
          <p:nvPr>
            <p:ph type="title"/>
          </p:nvPr>
        </p:nvSpPr>
        <p:spPr>
          <a:xfrm>
            <a:off x="457200" y="400905"/>
            <a:ext cx="2130600" cy="13716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
        <p:nvSpPr>
          <p:cNvPr id="634" name="Google Shape;634;p68"/>
          <p:cNvSpPr txBox="1"/>
          <p:nvPr>
            <p:ph idx="1" type="subTitle"/>
          </p:nvPr>
        </p:nvSpPr>
        <p:spPr>
          <a:xfrm>
            <a:off x="457200" y="2857500"/>
            <a:ext cx="2130600" cy="1828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b="0"/>
            </a:lvl1pPr>
            <a:lvl2pPr lvl="1">
              <a:spcBef>
                <a:spcPts val="0"/>
              </a:spcBef>
              <a:spcAft>
                <a:spcPts val="0"/>
              </a:spcAft>
              <a:buClr>
                <a:srgbClr val="261E33"/>
              </a:buClr>
              <a:buSzPts val="1400"/>
              <a:buNone/>
              <a:defRPr>
                <a:solidFill>
                  <a:srgbClr val="261E33"/>
                </a:solidFill>
              </a:defRPr>
            </a:lvl2pPr>
            <a:lvl3pPr lvl="2">
              <a:spcBef>
                <a:spcPts val="0"/>
              </a:spcBef>
              <a:spcAft>
                <a:spcPts val="0"/>
              </a:spcAft>
              <a:buClr>
                <a:srgbClr val="261E33"/>
              </a:buClr>
              <a:buSzPts val="1400"/>
              <a:buNone/>
              <a:defRPr sz="1400">
                <a:solidFill>
                  <a:srgbClr val="261E33"/>
                </a:solidFill>
              </a:defRPr>
            </a:lvl3pPr>
            <a:lvl4pPr lvl="3">
              <a:spcBef>
                <a:spcPts val="0"/>
              </a:spcBef>
              <a:spcAft>
                <a:spcPts val="0"/>
              </a:spcAft>
              <a:buClr>
                <a:srgbClr val="261E33"/>
              </a:buClr>
              <a:buSzPts val="1400"/>
              <a:buNone/>
              <a:defRPr sz="1400">
                <a:solidFill>
                  <a:srgbClr val="261E33"/>
                </a:solidFill>
              </a:defRPr>
            </a:lvl4pPr>
            <a:lvl5pPr lvl="4">
              <a:spcBef>
                <a:spcPts val="0"/>
              </a:spcBef>
              <a:spcAft>
                <a:spcPts val="0"/>
              </a:spcAft>
              <a:buClr>
                <a:srgbClr val="261E33"/>
              </a:buClr>
              <a:buSzPts val="1400"/>
              <a:buNone/>
              <a:defRPr sz="1400">
                <a:solidFill>
                  <a:srgbClr val="261E33"/>
                </a:solidFill>
              </a:defRPr>
            </a:lvl5pPr>
            <a:lvl6pPr lvl="5">
              <a:spcBef>
                <a:spcPts val="0"/>
              </a:spcBef>
              <a:spcAft>
                <a:spcPts val="0"/>
              </a:spcAft>
              <a:buClr>
                <a:srgbClr val="261E33"/>
              </a:buClr>
              <a:buSzPts val="1400"/>
              <a:buNone/>
              <a:defRPr sz="1400">
                <a:solidFill>
                  <a:srgbClr val="261E33"/>
                </a:solidFill>
              </a:defRPr>
            </a:lvl6pPr>
            <a:lvl7pPr lvl="6">
              <a:spcBef>
                <a:spcPts val="0"/>
              </a:spcBef>
              <a:spcAft>
                <a:spcPts val="0"/>
              </a:spcAft>
              <a:buClr>
                <a:srgbClr val="261E33"/>
              </a:buClr>
              <a:buSzPts val="1400"/>
              <a:buNone/>
              <a:defRPr sz="1400">
                <a:solidFill>
                  <a:srgbClr val="261E33"/>
                </a:solidFill>
              </a:defRPr>
            </a:lvl7pPr>
            <a:lvl8pPr lvl="7">
              <a:spcBef>
                <a:spcPts val="0"/>
              </a:spcBef>
              <a:spcAft>
                <a:spcPts val="0"/>
              </a:spcAft>
              <a:buClr>
                <a:srgbClr val="261E33"/>
              </a:buClr>
              <a:buSzPts val="1400"/>
              <a:buNone/>
              <a:defRPr sz="1400">
                <a:solidFill>
                  <a:srgbClr val="261E33"/>
                </a:solidFill>
              </a:defRPr>
            </a:lvl8pPr>
            <a:lvl9pPr lvl="8">
              <a:spcBef>
                <a:spcPts val="0"/>
              </a:spcBef>
              <a:spcAft>
                <a:spcPts val="0"/>
              </a:spcAft>
              <a:buClr>
                <a:srgbClr val="261E33"/>
              </a:buClr>
              <a:buSzPts val="1400"/>
              <a:buNone/>
              <a:defRPr sz="1400">
                <a:solidFill>
                  <a:srgbClr val="261E33"/>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2 Column">
  <p:cSld name="CUSTOM_1_1_1_1_1_1_1_2_2_1_1_1">
    <p:bg>
      <p:bgPr>
        <a:solidFill>
          <a:schemeClr val="lt1"/>
        </a:solidFill>
      </p:bgPr>
    </p:bg>
    <p:spTree>
      <p:nvGrpSpPr>
        <p:cNvPr id="635" name="Shape 635"/>
        <p:cNvGrpSpPr/>
        <p:nvPr/>
      </p:nvGrpSpPr>
      <p:grpSpPr>
        <a:xfrm>
          <a:off x="0" y="0"/>
          <a:ext cx="0" cy="0"/>
          <a:chOff x="0" y="0"/>
          <a:chExt cx="0" cy="0"/>
        </a:xfrm>
      </p:grpSpPr>
      <p:pic>
        <p:nvPicPr>
          <p:cNvPr id="636" name="Google Shape;636;p69"/>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37" name="Google Shape;637;p69"/>
          <p:cNvSpPr txBox="1"/>
          <p:nvPr>
            <p:ph type="title"/>
          </p:nvPr>
        </p:nvSpPr>
        <p:spPr>
          <a:xfrm>
            <a:off x="457200" y="400905"/>
            <a:ext cx="2349900" cy="4169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
        <p:nvSpPr>
          <p:cNvPr id="638" name="Google Shape;638;p69"/>
          <p:cNvSpPr txBox="1"/>
          <p:nvPr>
            <p:ph idx="1" type="body"/>
          </p:nvPr>
        </p:nvSpPr>
        <p:spPr>
          <a:xfrm>
            <a:off x="3436150" y="1747250"/>
            <a:ext cx="2456400" cy="3119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39" name="Google Shape;639;p69"/>
          <p:cNvSpPr txBox="1"/>
          <p:nvPr>
            <p:ph idx="2" type="body"/>
          </p:nvPr>
        </p:nvSpPr>
        <p:spPr>
          <a:xfrm>
            <a:off x="6324600" y="1747250"/>
            <a:ext cx="24564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317500" lvl="3" marL="1828800">
              <a:spcBef>
                <a:spcPts val="600"/>
              </a:spcBef>
              <a:spcAft>
                <a:spcPts val="0"/>
              </a:spcAft>
              <a:buClr>
                <a:schemeClr val="dk2"/>
              </a:buClr>
              <a:buSzPts val="1400"/>
              <a:buFont typeface="Helvetica Neue"/>
              <a:buChar char="●"/>
              <a:defRPr>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
        <p:nvSpPr>
          <p:cNvPr id="640" name="Google Shape;640;p69"/>
          <p:cNvSpPr txBox="1"/>
          <p:nvPr>
            <p:ph idx="3" type="subTitle"/>
          </p:nvPr>
        </p:nvSpPr>
        <p:spPr>
          <a:xfrm>
            <a:off x="343615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1" name="Google Shape;641;p69"/>
          <p:cNvSpPr txBox="1"/>
          <p:nvPr>
            <p:ph idx="4" type="subTitle"/>
          </p:nvPr>
        </p:nvSpPr>
        <p:spPr>
          <a:xfrm>
            <a:off x="6324600" y="1313500"/>
            <a:ext cx="2456400" cy="411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600"/>
              <a:buNone/>
              <a:defRPr b="1"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Light">
  <p:cSld name="CUSTOM_1_1_1_1_1_1_1_2_1">
    <p:bg>
      <p:bgPr>
        <a:solidFill>
          <a:schemeClr val="lt1"/>
        </a:solidFill>
      </p:bgPr>
    </p:bg>
    <p:spTree>
      <p:nvGrpSpPr>
        <p:cNvPr id="642" name="Shape 642"/>
        <p:cNvGrpSpPr/>
        <p:nvPr/>
      </p:nvGrpSpPr>
      <p:grpSpPr>
        <a:xfrm>
          <a:off x="0" y="0"/>
          <a:ext cx="0" cy="0"/>
          <a:chOff x="0" y="0"/>
          <a:chExt cx="0" cy="0"/>
        </a:xfrm>
      </p:grpSpPr>
      <p:pic>
        <p:nvPicPr>
          <p:cNvPr id="643" name="Google Shape;643;p70"/>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44" name="Google Shape;644;p70"/>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SzPts val="3000"/>
              <a:buFont typeface="Barlow Semi Condensed"/>
              <a:buNone/>
              <a:defRPr sz="3000">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CUSTOM_1_1_1_1_1_1_1_1">
    <p:bg>
      <p:bgPr>
        <a:noFill/>
      </p:bgPr>
    </p:bg>
    <p:spTree>
      <p:nvGrpSpPr>
        <p:cNvPr id="645" name="Shape 645"/>
        <p:cNvGrpSpPr/>
        <p:nvPr/>
      </p:nvGrpSpPr>
      <p:grpSpPr>
        <a:xfrm>
          <a:off x="0" y="0"/>
          <a:ext cx="0" cy="0"/>
          <a:chOff x="0" y="0"/>
          <a:chExt cx="0" cy="0"/>
        </a:xfrm>
      </p:grpSpPr>
    </p:spTree>
  </p:cSld>
  <p:clrMapOvr>
    <a:masterClrMapping/>
  </p:clrMapOvr>
  <p:extLst>
    <p:ext uri="{DCECCB84-F9BA-43D5-87BE-67443E8EF086}">
      <p15:sldGuideLst>
        <p15:guide id="1" pos="288">
          <p15:clr>
            <a:srgbClr val="FA7B17"/>
          </p15:clr>
        </p15:guide>
        <p15:guide id="2" pos="5472">
          <p15:clr>
            <a:srgbClr val="FA7B17"/>
          </p15:clr>
        </p15:guide>
        <p15:guide id="3" orient="horz" pos="288">
          <p15:clr>
            <a:srgbClr val="FA7B17"/>
          </p15:clr>
        </p15:guide>
        <p15:guide id="4" orient="horz" pos="2952">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USTOM_1_1_1_1_1_1_1_1_1">
    <p:bg>
      <p:bgPr>
        <a:solidFill>
          <a:schemeClr val="dk1"/>
        </a:solidFill>
      </p:bgPr>
    </p:bg>
    <p:spTree>
      <p:nvGrpSpPr>
        <p:cNvPr id="646" name="Shape 646"/>
        <p:cNvGrpSpPr/>
        <p:nvPr/>
      </p:nvGrpSpPr>
      <p:grpSpPr>
        <a:xfrm>
          <a:off x="0" y="0"/>
          <a:ext cx="0" cy="0"/>
          <a:chOff x="0" y="0"/>
          <a:chExt cx="0" cy="0"/>
        </a:xfrm>
      </p:grpSpPr>
      <p:pic>
        <p:nvPicPr>
          <p:cNvPr id="647" name="Google Shape;647;p72"/>
          <p:cNvPicPr preferRelativeResize="0"/>
          <p:nvPr/>
        </p:nvPicPr>
        <p:blipFill>
          <a:blip r:embed="rId2">
            <a:alphaModFix/>
          </a:blip>
          <a:stretch>
            <a:fillRect/>
          </a:stretch>
        </p:blipFill>
        <p:spPr>
          <a:xfrm flipH="1">
            <a:off x="0" y="25"/>
            <a:ext cx="9144003" cy="5143501"/>
          </a:xfrm>
          <a:prstGeom prst="rect">
            <a:avLst/>
          </a:prstGeom>
          <a:noFill/>
          <a:ln>
            <a:noFill/>
          </a:ln>
        </p:spPr>
      </p:pic>
      <p:pic>
        <p:nvPicPr>
          <p:cNvPr id="648" name="Google Shape;648;p72"/>
          <p:cNvPicPr preferRelativeResize="0"/>
          <p:nvPr/>
        </p:nvPicPr>
        <p:blipFill>
          <a:blip r:embed="rId3">
            <a:alphaModFix/>
          </a:blip>
          <a:stretch>
            <a:fillRect/>
          </a:stretch>
        </p:blipFill>
        <p:spPr>
          <a:xfrm>
            <a:off x="8326821" y="357825"/>
            <a:ext cx="411480" cy="411480"/>
          </a:xfrm>
          <a:prstGeom prst="rect">
            <a:avLst/>
          </a:prstGeom>
          <a:noFill/>
          <a:ln>
            <a:noFill/>
          </a:ln>
        </p:spPr>
      </p:pic>
      <p:sp>
        <p:nvSpPr>
          <p:cNvPr id="649" name="Google Shape;649;p72"/>
          <p:cNvSpPr txBox="1"/>
          <p:nvPr>
            <p:ph type="title"/>
          </p:nvPr>
        </p:nvSpPr>
        <p:spPr>
          <a:xfrm>
            <a:off x="457200" y="2062495"/>
            <a:ext cx="3657600" cy="11430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Font typeface="Barlow Semi Condensed"/>
              <a:buNone/>
              <a:defRPr sz="48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2pPr>
            <a:lvl3pPr lvl="2">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3pPr>
            <a:lvl4pPr lvl="3">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4pPr>
            <a:lvl5pPr lvl="4">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5pPr>
            <a:lvl6pPr lvl="5">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6pPr>
            <a:lvl7pPr lvl="6">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7pPr>
            <a:lvl8pPr lvl="7">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8pPr>
            <a:lvl9pPr lvl="8">
              <a:lnSpc>
                <a:spcPct val="80000"/>
              </a:lnSpc>
              <a:spcBef>
                <a:spcPts val="0"/>
              </a:spcBef>
              <a:spcAft>
                <a:spcPts val="0"/>
              </a:spcAft>
              <a:buSzPts val="4800"/>
              <a:buFont typeface="Barlow Semi Condensed"/>
              <a:buNone/>
              <a:defRPr b="1" sz="4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pos="288">
          <p15:clr>
            <a:srgbClr val="FA7B17"/>
          </p15:clr>
        </p15:guide>
        <p15:guide id="2" pos="5472">
          <p15:clr>
            <a:srgbClr val="FA7B17"/>
          </p15:clr>
        </p15:guide>
        <p15:guide id="3" orient="horz" pos="288">
          <p15:clr>
            <a:srgbClr val="FA7B17"/>
          </p15:clr>
        </p15:guide>
        <p15:guide id="4" orient="horz" pos="2952">
          <p15:clr>
            <a:srgbClr val="FA7B17"/>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4_2_1">
    <p:spTree>
      <p:nvGrpSpPr>
        <p:cNvPr id="650" name="Shape 650"/>
        <p:cNvGrpSpPr/>
        <p:nvPr/>
      </p:nvGrpSpPr>
      <p:grpSpPr>
        <a:xfrm>
          <a:off x="0" y="0"/>
          <a:ext cx="0" cy="0"/>
          <a:chOff x="0" y="0"/>
          <a:chExt cx="0" cy="0"/>
        </a:xfrm>
      </p:grpSpPr>
      <p:pic>
        <p:nvPicPr>
          <p:cNvPr id="651" name="Google Shape;651;p73"/>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652" name="Google Shape;652;p73"/>
          <p:cNvSpPr txBox="1"/>
          <p:nvPr>
            <p:ph type="title"/>
          </p:nvPr>
        </p:nvSpPr>
        <p:spPr>
          <a:xfrm>
            <a:off x="4419607" y="1638298"/>
            <a:ext cx="4114800" cy="27432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pic>
        <p:nvPicPr>
          <p:cNvPr id="653" name="Google Shape;653;p73"/>
          <p:cNvPicPr preferRelativeResize="0"/>
          <p:nvPr/>
        </p:nvPicPr>
        <p:blipFill>
          <a:blip r:embed="rId3">
            <a:alphaModFix/>
          </a:blip>
          <a:stretch>
            <a:fillRect/>
          </a:stretch>
        </p:blipFill>
        <p:spPr>
          <a:xfrm>
            <a:off x="294319" y="237128"/>
            <a:ext cx="1280159" cy="652881"/>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type="tx">
  <p:cSld name="TITLE_AND_BODY">
    <p:bg>
      <p:bgPr>
        <a:solidFill>
          <a:srgbClr val="3E0075"/>
        </a:solidFill>
      </p:bgPr>
    </p:bg>
    <p:spTree>
      <p:nvGrpSpPr>
        <p:cNvPr id="654" name="Shape 654"/>
        <p:cNvGrpSpPr/>
        <p:nvPr/>
      </p:nvGrpSpPr>
      <p:grpSpPr>
        <a:xfrm>
          <a:off x="0" y="0"/>
          <a:ext cx="0" cy="0"/>
          <a:chOff x="0" y="0"/>
          <a:chExt cx="0" cy="0"/>
        </a:xfrm>
      </p:grpSpPr>
      <p:pic>
        <p:nvPicPr>
          <p:cNvPr id="655" name="Google Shape;655;p74"/>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656" name="Google Shape;656;p74"/>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57" name="Shape 657"/>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8" name="Shape 658"/>
        <p:cNvGrpSpPr/>
        <p:nvPr/>
      </p:nvGrpSpPr>
      <p:grpSpPr>
        <a:xfrm>
          <a:off x="0" y="0"/>
          <a:ext cx="0" cy="0"/>
          <a:chOff x="0" y="0"/>
          <a:chExt cx="0" cy="0"/>
        </a:xfrm>
      </p:grpSpPr>
      <p:sp>
        <p:nvSpPr>
          <p:cNvPr id="659" name="Google Shape;659;p76"/>
          <p:cNvSpPr txBox="1"/>
          <p:nvPr>
            <p:ph idx="12" type="sldNum"/>
          </p:nvPr>
        </p:nvSpPr>
        <p:spPr>
          <a:xfrm>
            <a:off x="8343900" y="4800600"/>
            <a:ext cx="571500" cy="228600"/>
          </a:xfrm>
          <a:prstGeom prst="rect">
            <a:avLst/>
          </a:prstGeom>
          <a:noFill/>
          <a:ln>
            <a:noFill/>
          </a:ln>
        </p:spPr>
        <p:txBody>
          <a:bodyPr anchorCtr="0" anchor="t" bIns="34275" lIns="68575" spcFirstLastPara="1" rIns="68575" wrap="square" tIns="34275">
            <a:noAutofit/>
          </a:bodyPr>
          <a:lstStyle>
            <a:lvl1pPr indent="0" lvl="0" marL="0" marR="0" algn="r">
              <a:spcBef>
                <a:spcPts val="0"/>
              </a:spcBef>
              <a:buNone/>
              <a:defRPr b="0" i="0" sz="800" u="none" cap="none" strike="noStrike">
                <a:solidFill>
                  <a:schemeClr val="lt1"/>
                </a:solidFill>
                <a:latin typeface="Poppins"/>
                <a:ea typeface="Poppins"/>
                <a:cs typeface="Poppins"/>
                <a:sym typeface="Poppins"/>
              </a:defRPr>
            </a:lvl1pPr>
            <a:lvl2pPr indent="0" lvl="1" marL="0" marR="0" algn="r">
              <a:spcBef>
                <a:spcPts val="0"/>
              </a:spcBef>
              <a:buNone/>
              <a:defRPr b="0" i="0" sz="800" u="none" cap="none" strike="noStrike">
                <a:solidFill>
                  <a:schemeClr val="lt1"/>
                </a:solidFill>
                <a:latin typeface="Poppins"/>
                <a:ea typeface="Poppins"/>
                <a:cs typeface="Poppins"/>
                <a:sym typeface="Poppins"/>
              </a:defRPr>
            </a:lvl2pPr>
            <a:lvl3pPr indent="0" lvl="2" marL="0" marR="0" algn="r">
              <a:spcBef>
                <a:spcPts val="0"/>
              </a:spcBef>
              <a:buNone/>
              <a:defRPr b="0" i="0" sz="800" u="none" cap="none" strike="noStrike">
                <a:solidFill>
                  <a:schemeClr val="lt1"/>
                </a:solidFill>
                <a:latin typeface="Poppins"/>
                <a:ea typeface="Poppins"/>
                <a:cs typeface="Poppins"/>
                <a:sym typeface="Poppins"/>
              </a:defRPr>
            </a:lvl3pPr>
            <a:lvl4pPr indent="0" lvl="3" marL="0" marR="0" algn="r">
              <a:spcBef>
                <a:spcPts val="0"/>
              </a:spcBef>
              <a:buNone/>
              <a:defRPr b="0" i="0" sz="800" u="none" cap="none" strike="noStrike">
                <a:solidFill>
                  <a:schemeClr val="lt1"/>
                </a:solidFill>
                <a:latin typeface="Poppins"/>
                <a:ea typeface="Poppins"/>
                <a:cs typeface="Poppins"/>
                <a:sym typeface="Poppins"/>
              </a:defRPr>
            </a:lvl4pPr>
            <a:lvl5pPr indent="0" lvl="4" marL="0" marR="0" algn="r">
              <a:spcBef>
                <a:spcPts val="0"/>
              </a:spcBef>
              <a:buNone/>
              <a:defRPr b="0" i="0" sz="800" u="none" cap="none" strike="noStrike">
                <a:solidFill>
                  <a:schemeClr val="lt1"/>
                </a:solidFill>
                <a:latin typeface="Poppins"/>
                <a:ea typeface="Poppins"/>
                <a:cs typeface="Poppins"/>
                <a:sym typeface="Poppins"/>
              </a:defRPr>
            </a:lvl5pPr>
            <a:lvl6pPr indent="0" lvl="5" marL="0" marR="0" algn="r">
              <a:spcBef>
                <a:spcPts val="0"/>
              </a:spcBef>
              <a:buNone/>
              <a:defRPr b="0" i="0" sz="800" u="none" cap="none" strike="noStrike">
                <a:solidFill>
                  <a:schemeClr val="lt1"/>
                </a:solidFill>
                <a:latin typeface="Poppins"/>
                <a:ea typeface="Poppins"/>
                <a:cs typeface="Poppins"/>
                <a:sym typeface="Poppins"/>
              </a:defRPr>
            </a:lvl6pPr>
            <a:lvl7pPr indent="0" lvl="6" marL="0" marR="0" algn="r">
              <a:spcBef>
                <a:spcPts val="0"/>
              </a:spcBef>
              <a:buNone/>
              <a:defRPr b="0" i="0" sz="800" u="none" cap="none" strike="noStrike">
                <a:solidFill>
                  <a:schemeClr val="lt1"/>
                </a:solidFill>
                <a:latin typeface="Poppins"/>
                <a:ea typeface="Poppins"/>
                <a:cs typeface="Poppins"/>
                <a:sym typeface="Poppins"/>
              </a:defRPr>
            </a:lvl7pPr>
            <a:lvl8pPr indent="0" lvl="7" marL="0" marR="0" algn="r">
              <a:spcBef>
                <a:spcPts val="0"/>
              </a:spcBef>
              <a:buNone/>
              <a:defRPr b="0" i="0" sz="800" u="none" cap="none" strike="noStrike">
                <a:solidFill>
                  <a:schemeClr val="lt1"/>
                </a:solidFill>
                <a:latin typeface="Poppins"/>
                <a:ea typeface="Poppins"/>
                <a:cs typeface="Poppins"/>
                <a:sym typeface="Poppins"/>
              </a:defRPr>
            </a:lvl8pPr>
            <a:lvl9pPr indent="0" lvl="8" marL="0" marR="0" algn="r">
              <a:spcBef>
                <a:spcPts val="0"/>
              </a:spcBef>
              <a:buNone/>
              <a:defRPr b="0" i="0" sz="8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
        <p:nvSpPr>
          <p:cNvPr id="660" name="Google Shape;660;p76"/>
          <p:cNvSpPr/>
          <p:nvPr/>
        </p:nvSpPr>
        <p:spPr>
          <a:xfrm>
            <a:off x="0" y="0"/>
            <a:ext cx="9148800" cy="639900"/>
          </a:xfrm>
          <a:prstGeom prst="rect">
            <a:avLst/>
          </a:prstGeom>
          <a:solidFill>
            <a:srgbClr val="812A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800" u="none" cap="none" strike="noStrike">
              <a:solidFill>
                <a:schemeClr val="lt1"/>
              </a:solidFill>
              <a:latin typeface="Poppins"/>
              <a:ea typeface="Poppins"/>
              <a:cs typeface="Poppins"/>
              <a:sym typeface="Poppins"/>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solidFill>
          <a:srgbClr val="321459"/>
        </a:solidFill>
      </p:bgPr>
    </p:bg>
    <p:spTree>
      <p:nvGrpSpPr>
        <p:cNvPr id="661" name="Shape 661"/>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_1_1">
    <p:bg>
      <p:bgPr>
        <a:gradFill>
          <a:gsLst>
            <a:gs pos="0">
              <a:srgbClr val="321559"/>
            </a:gs>
            <a:gs pos="100000">
              <a:srgbClr val="250D45"/>
            </a:gs>
          </a:gsLst>
          <a:lin ang="2698631" scaled="0"/>
        </a:gradFill>
      </p:bgPr>
    </p:bg>
    <p:spTree>
      <p:nvGrpSpPr>
        <p:cNvPr id="662" name="Shape 662"/>
        <p:cNvGrpSpPr/>
        <p:nvPr/>
      </p:nvGrpSpPr>
      <p:grpSpPr>
        <a:xfrm>
          <a:off x="0" y="0"/>
          <a:ext cx="0" cy="0"/>
          <a:chOff x="0" y="0"/>
          <a:chExt cx="0" cy="0"/>
        </a:xfrm>
      </p:grpSpPr>
      <p:pic>
        <p:nvPicPr>
          <p:cNvPr id="663" name="Google Shape;663;p78"/>
          <p:cNvPicPr preferRelativeResize="0"/>
          <p:nvPr/>
        </p:nvPicPr>
        <p:blipFill>
          <a:blip r:embed="rId2">
            <a:alphaModFix/>
          </a:blip>
          <a:stretch>
            <a:fillRect/>
          </a:stretch>
        </p:blipFill>
        <p:spPr>
          <a:xfrm>
            <a:off x="4234" y="0"/>
            <a:ext cx="9139766" cy="5143499"/>
          </a:xfrm>
          <a:prstGeom prst="rect">
            <a:avLst/>
          </a:prstGeom>
          <a:noFill/>
          <a:ln>
            <a:noFill/>
          </a:ln>
        </p:spPr>
      </p:pic>
      <p:pic>
        <p:nvPicPr>
          <p:cNvPr id="664" name="Google Shape;664;p78"/>
          <p:cNvPicPr preferRelativeResize="0"/>
          <p:nvPr/>
        </p:nvPicPr>
        <p:blipFill rotWithShape="1">
          <a:blip r:embed="rId3">
            <a:alphaModFix/>
          </a:blip>
          <a:srcRect b="347" l="0" r="0" t="347"/>
          <a:stretch/>
        </p:blipFill>
        <p:spPr>
          <a:xfrm>
            <a:off x="715850" y="540200"/>
            <a:ext cx="962151" cy="606200"/>
          </a:xfrm>
          <a:prstGeom prst="rect">
            <a:avLst/>
          </a:prstGeom>
          <a:noFill/>
          <a:ln>
            <a:noFill/>
          </a:ln>
        </p:spPr>
      </p:pic>
      <p:sp>
        <p:nvSpPr>
          <p:cNvPr id="665" name="Google Shape;665;p78"/>
          <p:cNvSpPr txBox="1"/>
          <p:nvPr>
            <p:ph type="title"/>
          </p:nvPr>
        </p:nvSpPr>
        <p:spPr>
          <a:xfrm>
            <a:off x="715850" y="1753950"/>
            <a:ext cx="41148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3000"/>
              <a:buNone/>
              <a:defRPr b="1" sz="4800">
                <a:solidFill>
                  <a:srgbClr val="FFFFFF"/>
                </a:solidFill>
                <a:latin typeface="Roboto"/>
                <a:ea typeface="Roboto"/>
                <a:cs typeface="Roboto"/>
                <a:sym typeface="Roboto"/>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666" name="Google Shape;666;p78"/>
          <p:cNvSpPr txBox="1"/>
          <p:nvPr>
            <p:ph idx="1" type="subTitle"/>
          </p:nvPr>
        </p:nvSpPr>
        <p:spPr>
          <a:xfrm>
            <a:off x="715850" y="3220025"/>
            <a:ext cx="4114800" cy="274200"/>
          </a:xfrm>
          <a:prstGeom prst="rect">
            <a:avLst/>
          </a:prstGeom>
        </p:spPr>
        <p:txBody>
          <a:bodyPr anchorCtr="0" anchor="t" bIns="0" lIns="0" spcFirstLastPara="1" rIns="0" wrap="square" tIns="0">
            <a:noAutofit/>
          </a:bodyPr>
          <a:lstStyle>
            <a:lvl1pPr indent="0" lvl="0" marL="0" marR="0" algn="l">
              <a:lnSpc>
                <a:spcPct val="125000"/>
              </a:lnSpc>
              <a:spcBef>
                <a:spcPts val="0"/>
              </a:spcBef>
              <a:spcAft>
                <a:spcPts val="0"/>
              </a:spcAft>
              <a:buNone/>
              <a:defRPr sz="1600">
                <a:solidFill>
                  <a:srgbClr val="FFFFFF"/>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7" name="Google Shape;667;p78"/>
          <p:cNvSpPr txBox="1"/>
          <p:nvPr>
            <p:ph idx="2" type="subTitle"/>
          </p:nvPr>
        </p:nvSpPr>
        <p:spPr>
          <a:xfrm>
            <a:off x="6248450" y="4351575"/>
            <a:ext cx="2286000" cy="183000"/>
          </a:xfrm>
          <a:prstGeom prst="rect">
            <a:avLst/>
          </a:prstGeom>
        </p:spPr>
        <p:txBody>
          <a:bodyPr anchorCtr="0" anchor="ctr" bIns="0" lIns="0" spcFirstLastPara="1" rIns="0" wrap="square" tIns="0">
            <a:noAutofit/>
          </a:bodyPr>
          <a:lstStyle>
            <a:lvl1pPr lvl="0" algn="r">
              <a:spcBef>
                <a:spcPts val="0"/>
              </a:spcBef>
              <a:spcAft>
                <a:spcPts val="0"/>
              </a:spcAft>
              <a:buSzPts val="1600"/>
              <a:buNone/>
              <a:defRPr b="1" sz="900">
                <a:solidFill>
                  <a:srgbClr val="F7CD05"/>
                </a:solidFill>
                <a:latin typeface="Roboto"/>
                <a:ea typeface="Roboto"/>
                <a:cs typeface="Roboto"/>
                <a:sym typeface="Roboto"/>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
        <p:nvSpPr>
          <p:cNvPr id="668" name="Google Shape;668;p78"/>
          <p:cNvSpPr txBox="1"/>
          <p:nvPr>
            <p:ph idx="3" type="subTitle"/>
          </p:nvPr>
        </p:nvSpPr>
        <p:spPr>
          <a:xfrm>
            <a:off x="6248450" y="4503975"/>
            <a:ext cx="2286000" cy="183000"/>
          </a:xfrm>
          <a:prstGeom prst="rect">
            <a:avLst/>
          </a:prstGeom>
        </p:spPr>
        <p:txBody>
          <a:bodyPr anchorCtr="0" anchor="ctr" bIns="0" lIns="0" spcFirstLastPara="1" rIns="0" wrap="square" tIns="0">
            <a:noAutofit/>
          </a:bodyPr>
          <a:lstStyle>
            <a:lvl1pPr lvl="0" algn="r">
              <a:spcBef>
                <a:spcPts val="0"/>
              </a:spcBef>
              <a:spcAft>
                <a:spcPts val="0"/>
              </a:spcAft>
              <a:buClr>
                <a:schemeClr val="lt1"/>
              </a:buClr>
              <a:buSzPts val="1600"/>
              <a:buNone/>
              <a:defRPr sz="900">
                <a:solidFill>
                  <a:schemeClr val="lt1"/>
                </a:solidFill>
                <a:latin typeface="Roboto"/>
                <a:ea typeface="Roboto"/>
                <a:cs typeface="Roboto"/>
                <a:sym typeface="Roboto"/>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Dark">
  <p:cSld name="CUSTOM_1_1_1_1_2">
    <p:bg>
      <p:bgPr>
        <a:gradFill>
          <a:gsLst>
            <a:gs pos="0">
              <a:srgbClr val="321459"/>
            </a:gs>
            <a:gs pos="100000">
              <a:srgbClr val="4E2585"/>
            </a:gs>
          </a:gsLst>
          <a:lin ang="8099331" scaled="0"/>
        </a:gradFill>
      </p:bgPr>
    </p:bg>
    <p:spTree>
      <p:nvGrpSpPr>
        <p:cNvPr id="669" name="Shape 669"/>
        <p:cNvGrpSpPr/>
        <p:nvPr/>
      </p:nvGrpSpPr>
      <p:grpSpPr>
        <a:xfrm>
          <a:off x="0" y="0"/>
          <a:ext cx="0" cy="0"/>
          <a:chOff x="0" y="0"/>
          <a:chExt cx="0" cy="0"/>
        </a:xfrm>
      </p:grpSpPr>
      <p:sp>
        <p:nvSpPr>
          <p:cNvPr id="670" name="Google Shape;670;p79"/>
          <p:cNvSpPr/>
          <p:nvPr/>
        </p:nvSpPr>
        <p:spPr>
          <a:xfrm>
            <a:off x="0" y="400"/>
            <a:ext cx="3042600" cy="5143500"/>
          </a:xfrm>
          <a:prstGeom prst="rect">
            <a:avLst/>
          </a:prstGeom>
          <a:solidFill>
            <a:srgbClr val="321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79"/>
          <p:cNvSpPr txBox="1"/>
          <p:nvPr>
            <p:ph type="title"/>
          </p:nvPr>
        </p:nvSpPr>
        <p:spPr>
          <a:xfrm>
            <a:off x="457200" y="435200"/>
            <a:ext cx="2130600" cy="1371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2" name="Google Shape;672;p79"/>
          <p:cNvSpPr txBox="1"/>
          <p:nvPr>
            <p:ph idx="1" type="subTitle"/>
          </p:nvPr>
        </p:nvSpPr>
        <p:spPr>
          <a:xfrm>
            <a:off x="457200" y="1949350"/>
            <a:ext cx="21306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line">
  <p:cSld name="CUSTOM_1_1_1_1_1_1_1_3">
    <p:bg>
      <p:bgPr>
        <a:gradFill>
          <a:gsLst>
            <a:gs pos="0">
              <a:srgbClr val="321459"/>
            </a:gs>
            <a:gs pos="100000">
              <a:srgbClr val="4E2585"/>
            </a:gs>
          </a:gsLst>
          <a:lin ang="8099331" scaled="0"/>
        </a:gradFill>
      </p:bgPr>
    </p:bg>
    <p:spTree>
      <p:nvGrpSpPr>
        <p:cNvPr id="673" name="Shape 673"/>
        <p:cNvGrpSpPr/>
        <p:nvPr/>
      </p:nvGrpSpPr>
      <p:grpSpPr>
        <a:xfrm>
          <a:off x="0" y="0"/>
          <a:ext cx="0" cy="0"/>
          <a:chOff x="0" y="0"/>
          <a:chExt cx="0" cy="0"/>
        </a:xfrm>
      </p:grpSpPr>
      <p:sp>
        <p:nvSpPr>
          <p:cNvPr id="674" name="Google Shape;674;p80"/>
          <p:cNvSpPr txBox="1"/>
          <p:nvPr>
            <p:ph type="title"/>
          </p:nvPr>
        </p:nvSpPr>
        <p:spPr>
          <a:xfrm>
            <a:off x="457200" y="435200"/>
            <a:ext cx="7574100" cy="6858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line 1">
  <p:cSld name="CUSTOM_1_1_1_1_1_1_1_4">
    <p:bg>
      <p:bgPr>
        <a:gradFill>
          <a:gsLst>
            <a:gs pos="0">
              <a:srgbClr val="321459"/>
            </a:gs>
            <a:gs pos="100000">
              <a:srgbClr val="4E2585"/>
            </a:gs>
          </a:gsLst>
          <a:lin ang="8099331" scaled="0"/>
        </a:gradFill>
      </p:bgPr>
    </p:bg>
    <p:spTree>
      <p:nvGrpSpPr>
        <p:cNvPr id="675" name="Shape 675"/>
        <p:cNvGrpSpPr/>
        <p:nvPr/>
      </p:nvGrpSpPr>
      <p:grpSpPr>
        <a:xfrm>
          <a:off x="0" y="0"/>
          <a:ext cx="0" cy="0"/>
          <a:chOff x="0" y="0"/>
          <a:chExt cx="0" cy="0"/>
        </a:xfrm>
      </p:grpSpPr>
      <p:sp>
        <p:nvSpPr>
          <p:cNvPr id="676" name="Google Shape;676;p81"/>
          <p:cNvSpPr txBox="1"/>
          <p:nvPr>
            <p:ph type="title"/>
          </p:nvPr>
        </p:nvSpPr>
        <p:spPr>
          <a:xfrm>
            <a:off x="457200" y="435200"/>
            <a:ext cx="7574100" cy="6858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2 1">
  <p:cSld name="CUSTOM_1_1_1_1_1_1_1_2_4_3">
    <p:bg>
      <p:bgPr>
        <a:gradFill>
          <a:gsLst>
            <a:gs pos="0">
              <a:srgbClr val="321459"/>
            </a:gs>
            <a:gs pos="100000">
              <a:srgbClr val="4E2585"/>
            </a:gs>
          </a:gsLst>
          <a:lin ang="8099331" scaled="0"/>
        </a:gradFill>
      </p:bgPr>
    </p:bg>
    <p:spTree>
      <p:nvGrpSpPr>
        <p:cNvPr id="677" name="Shape 677"/>
        <p:cNvGrpSpPr/>
        <p:nvPr/>
      </p:nvGrpSpPr>
      <p:grpSpPr>
        <a:xfrm>
          <a:off x="0" y="0"/>
          <a:ext cx="0" cy="0"/>
          <a:chOff x="0" y="0"/>
          <a:chExt cx="0" cy="0"/>
        </a:xfrm>
      </p:grpSpPr>
      <p:sp>
        <p:nvSpPr>
          <p:cNvPr id="678" name="Google Shape;678;p82"/>
          <p:cNvSpPr txBox="1"/>
          <p:nvPr>
            <p:ph type="title"/>
          </p:nvPr>
        </p:nvSpPr>
        <p:spPr>
          <a:xfrm>
            <a:off x="2286000" y="1885950"/>
            <a:ext cx="4572000" cy="1371600"/>
          </a:xfrm>
          <a:prstGeom prst="rect">
            <a:avLst/>
          </a:prstGeom>
        </p:spPr>
        <p:txBody>
          <a:bodyPr anchorCtr="0" anchor="ctr" bIns="0" lIns="0" spcFirstLastPara="1" rIns="0" wrap="square" tIns="0">
            <a:noAutofit/>
          </a:bodyPr>
          <a:lstStyle>
            <a:lvl1pPr lvl="0" algn="ctr">
              <a:spcBef>
                <a:spcPts val="0"/>
              </a:spcBef>
              <a:spcAft>
                <a:spcPts val="0"/>
              </a:spcAft>
              <a:buSzPts val="3000"/>
              <a:buNone/>
              <a:defRPr>
                <a:solidFill>
                  <a:srgbClr val="FFFFFF"/>
                </a:solidFill>
                <a:latin typeface="Roboto Light"/>
                <a:ea typeface="Roboto Light"/>
                <a:cs typeface="Roboto Light"/>
                <a:sym typeface="Roboto Light"/>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2 heart">
  <p:cSld name="CUSTOM_1_1_2">
    <p:bg>
      <p:bgPr>
        <a:gradFill>
          <a:gsLst>
            <a:gs pos="0">
              <a:srgbClr val="321559"/>
            </a:gs>
            <a:gs pos="100000">
              <a:srgbClr val="250D45"/>
            </a:gs>
          </a:gsLst>
          <a:lin ang="2698631" scaled="0"/>
        </a:gradFill>
      </p:bgPr>
    </p:bg>
    <p:spTree>
      <p:nvGrpSpPr>
        <p:cNvPr id="679" name="Shape 679"/>
        <p:cNvGrpSpPr/>
        <p:nvPr/>
      </p:nvGrpSpPr>
      <p:grpSpPr>
        <a:xfrm>
          <a:off x="0" y="0"/>
          <a:ext cx="0" cy="0"/>
          <a:chOff x="0" y="0"/>
          <a:chExt cx="0" cy="0"/>
        </a:xfrm>
      </p:grpSpPr>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Light">
  <p:cSld name="CUSTOM_1_1_1_1_3">
    <p:bg>
      <p:bgPr>
        <a:gradFill>
          <a:gsLst>
            <a:gs pos="0">
              <a:srgbClr val="321459"/>
            </a:gs>
            <a:gs pos="100000">
              <a:srgbClr val="4E2585"/>
            </a:gs>
          </a:gsLst>
          <a:lin ang="8099331" scaled="0"/>
        </a:gradFill>
      </p:bgPr>
    </p:bg>
    <p:spTree>
      <p:nvGrpSpPr>
        <p:cNvPr id="680" name="Shape 680"/>
        <p:cNvGrpSpPr/>
        <p:nvPr/>
      </p:nvGrpSpPr>
      <p:grpSpPr>
        <a:xfrm>
          <a:off x="0" y="0"/>
          <a:ext cx="0" cy="0"/>
          <a:chOff x="0" y="0"/>
          <a:chExt cx="0" cy="0"/>
        </a:xfrm>
      </p:grpSpPr>
      <p:sp>
        <p:nvSpPr>
          <p:cNvPr id="681" name="Google Shape;681;p84"/>
          <p:cNvSpPr/>
          <p:nvPr/>
        </p:nvSpPr>
        <p:spPr>
          <a:xfrm flipH="1">
            <a:off x="3042600" y="400"/>
            <a:ext cx="6101400" cy="5143500"/>
          </a:xfrm>
          <a:prstGeom prst="rect">
            <a:avLst/>
          </a:prstGeom>
          <a:solidFill>
            <a:srgbClr val="321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84"/>
          <p:cNvSpPr txBox="1"/>
          <p:nvPr>
            <p:ph type="title"/>
          </p:nvPr>
        </p:nvSpPr>
        <p:spPr>
          <a:xfrm>
            <a:off x="457200" y="435200"/>
            <a:ext cx="2130600" cy="1371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3" name="Google Shape;683;p84"/>
          <p:cNvSpPr txBox="1"/>
          <p:nvPr>
            <p:ph idx="1" type="subTitle"/>
          </p:nvPr>
        </p:nvSpPr>
        <p:spPr>
          <a:xfrm>
            <a:off x="457200" y="1949350"/>
            <a:ext cx="21306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p:cSld name="CUSTOM_1_1_1">
    <p:bg>
      <p:bgPr>
        <a:gradFill>
          <a:gsLst>
            <a:gs pos="0">
              <a:srgbClr val="321559"/>
            </a:gs>
            <a:gs pos="100000">
              <a:srgbClr val="250D45"/>
            </a:gs>
          </a:gsLst>
          <a:lin ang="2698631" scaled="0"/>
        </a:gradFill>
      </p:bgPr>
    </p:bg>
    <p:spTree>
      <p:nvGrpSpPr>
        <p:cNvPr id="684" name="Shape 684"/>
        <p:cNvGrpSpPr/>
        <p:nvPr/>
      </p:nvGrpSpPr>
      <p:grpSpPr>
        <a:xfrm>
          <a:off x="0" y="0"/>
          <a:ext cx="0" cy="0"/>
          <a:chOff x="0" y="0"/>
          <a:chExt cx="0" cy="0"/>
        </a:xfrm>
      </p:grpSpPr>
      <p:pic>
        <p:nvPicPr>
          <p:cNvPr id="685" name="Google Shape;685;p85"/>
          <p:cNvPicPr preferRelativeResize="0"/>
          <p:nvPr/>
        </p:nvPicPr>
        <p:blipFill>
          <a:blip r:embed="rId2">
            <a:alphaModFix/>
          </a:blip>
          <a:stretch>
            <a:fillRect/>
          </a:stretch>
        </p:blipFill>
        <p:spPr>
          <a:xfrm>
            <a:off x="4234" y="0"/>
            <a:ext cx="9139766" cy="5143499"/>
          </a:xfrm>
          <a:prstGeom prst="rect">
            <a:avLst/>
          </a:prstGeom>
          <a:noFill/>
          <a:ln>
            <a:noFill/>
          </a:ln>
        </p:spPr>
      </p:pic>
      <p:sp>
        <p:nvSpPr>
          <p:cNvPr id="686" name="Google Shape;686;p85"/>
          <p:cNvSpPr txBox="1"/>
          <p:nvPr>
            <p:ph type="title"/>
          </p:nvPr>
        </p:nvSpPr>
        <p:spPr>
          <a:xfrm>
            <a:off x="715850" y="1753950"/>
            <a:ext cx="4985700" cy="1143000"/>
          </a:xfrm>
          <a:prstGeom prst="rect">
            <a:avLst/>
          </a:prstGeom>
        </p:spPr>
        <p:txBody>
          <a:bodyPr anchorCtr="0" anchor="t" bIns="0" lIns="0" spcFirstLastPara="1" rIns="0" wrap="square" tIns="0">
            <a:noAutofit/>
          </a:bodyPr>
          <a:lstStyle>
            <a:lvl1pPr lvl="0">
              <a:lnSpc>
                <a:spcPct val="80000"/>
              </a:lnSpc>
              <a:spcBef>
                <a:spcPts val="0"/>
              </a:spcBef>
              <a:spcAft>
                <a:spcPts val="0"/>
              </a:spcAft>
              <a:buSzPts val="3000"/>
              <a:buNone/>
              <a:defRPr b="1" sz="4800">
                <a:solidFill>
                  <a:srgbClr val="FFFFFF"/>
                </a:solidFill>
                <a:latin typeface="Roboto"/>
                <a:ea typeface="Roboto"/>
                <a:cs typeface="Roboto"/>
                <a:sym typeface="Roboto"/>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687" name="Google Shape;687;p85"/>
          <p:cNvSpPr txBox="1"/>
          <p:nvPr>
            <p:ph idx="1" type="subTitle"/>
          </p:nvPr>
        </p:nvSpPr>
        <p:spPr>
          <a:xfrm>
            <a:off x="715850" y="3220025"/>
            <a:ext cx="4114800" cy="274200"/>
          </a:xfrm>
          <a:prstGeom prst="rect">
            <a:avLst/>
          </a:prstGeom>
        </p:spPr>
        <p:txBody>
          <a:bodyPr anchorCtr="0" anchor="t" bIns="0" lIns="0" spcFirstLastPara="1" rIns="0" wrap="square" tIns="0">
            <a:noAutofit/>
          </a:bodyPr>
          <a:lstStyle>
            <a:lvl1pPr indent="0" lvl="0" marL="0" marR="0" algn="l">
              <a:lnSpc>
                <a:spcPct val="125000"/>
              </a:lnSpc>
              <a:spcBef>
                <a:spcPts val="0"/>
              </a:spcBef>
              <a:spcAft>
                <a:spcPts val="0"/>
              </a:spcAft>
              <a:buNone/>
              <a:defRPr sz="1600">
                <a:solidFill>
                  <a:srgbClr val="FFFFFF"/>
                </a:solidFill>
                <a:latin typeface="Inter Light"/>
                <a:ea typeface="Inter Light"/>
                <a:cs typeface="Inter Light"/>
                <a:sym typeface="Int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p:cSld name="CUSTOM_1_1_1_1_1_1_2">
    <p:bg>
      <p:bgPr>
        <a:gradFill>
          <a:gsLst>
            <a:gs pos="0">
              <a:srgbClr val="321459"/>
            </a:gs>
            <a:gs pos="100000">
              <a:srgbClr val="4E2585"/>
            </a:gs>
          </a:gsLst>
          <a:lin ang="8099331" scaled="0"/>
        </a:gradFill>
      </p:bgPr>
    </p:bg>
    <p:spTree>
      <p:nvGrpSpPr>
        <p:cNvPr id="688" name="Shape 688"/>
        <p:cNvGrpSpPr/>
        <p:nvPr/>
      </p:nvGrpSpPr>
      <p:grpSpPr>
        <a:xfrm>
          <a:off x="0" y="0"/>
          <a:ext cx="0" cy="0"/>
          <a:chOff x="0" y="0"/>
          <a:chExt cx="0" cy="0"/>
        </a:xfrm>
      </p:grpSpPr>
      <p:sp>
        <p:nvSpPr>
          <p:cNvPr id="689" name="Google Shape;689;p86"/>
          <p:cNvSpPr/>
          <p:nvPr/>
        </p:nvSpPr>
        <p:spPr>
          <a:xfrm>
            <a:off x="-8100" y="3424500"/>
            <a:ext cx="9144000" cy="1719000"/>
          </a:xfrm>
          <a:prstGeom prst="rect">
            <a:avLst/>
          </a:prstGeom>
          <a:gradFill>
            <a:gsLst>
              <a:gs pos="0">
                <a:srgbClr val="321459"/>
              </a:gs>
              <a:gs pos="100000">
                <a:srgbClr val="4E258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6"/>
          <p:cNvSpPr txBox="1"/>
          <p:nvPr>
            <p:ph type="title"/>
          </p:nvPr>
        </p:nvSpPr>
        <p:spPr>
          <a:xfrm>
            <a:off x="457200" y="767469"/>
            <a:ext cx="2587800" cy="914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1" name="Google Shape;691;p86"/>
          <p:cNvSpPr txBox="1"/>
          <p:nvPr>
            <p:ph idx="1" type="subTitle"/>
          </p:nvPr>
        </p:nvSpPr>
        <p:spPr>
          <a:xfrm>
            <a:off x="457200" y="1949350"/>
            <a:ext cx="25878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2" name="Google Shape;692;p86"/>
          <p:cNvSpPr txBox="1"/>
          <p:nvPr>
            <p:ph idx="2" type="subTitle"/>
          </p:nvPr>
        </p:nvSpPr>
        <p:spPr>
          <a:xfrm>
            <a:off x="457200" y="435200"/>
            <a:ext cx="2587800" cy="137100"/>
          </a:xfrm>
          <a:prstGeom prst="rect">
            <a:avLst/>
          </a:prstGeom>
        </p:spPr>
        <p:txBody>
          <a:bodyPr anchorCtr="0" anchor="t" bIns="0" lIns="0" spcFirstLastPara="1" rIns="0" wrap="square" tIns="0">
            <a:noAutofit/>
          </a:bodyPr>
          <a:lstStyle>
            <a:lvl1pPr indent="0" lvl="0" marL="0" marR="0" algn="l">
              <a:lnSpc>
                <a:spcPct val="90000"/>
              </a:lnSpc>
              <a:spcBef>
                <a:spcPts val="0"/>
              </a:spcBef>
              <a:spcAft>
                <a:spcPts val="0"/>
              </a:spcAft>
              <a:buNone/>
              <a:defRPr b="1" sz="900">
                <a:solidFill>
                  <a:srgbClr val="F7CD05"/>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CUSTOM_1_1_1_1_1_1_1_2_1_1">
    <p:bg>
      <p:bgPr>
        <a:gradFill>
          <a:gsLst>
            <a:gs pos="0">
              <a:srgbClr val="321459"/>
            </a:gs>
            <a:gs pos="100000">
              <a:srgbClr val="4E2585"/>
            </a:gs>
          </a:gsLst>
          <a:lin ang="8099331" scaled="0"/>
        </a:gradFill>
      </p:bgPr>
    </p:bg>
    <p:spTree>
      <p:nvGrpSpPr>
        <p:cNvPr id="693" name="Shape 693"/>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 1">
  <p:cSld name="CUSTOM_1_1_1_1_1_1_3">
    <p:bg>
      <p:bgPr>
        <a:gradFill>
          <a:gsLst>
            <a:gs pos="0">
              <a:srgbClr val="321459"/>
            </a:gs>
            <a:gs pos="100000">
              <a:srgbClr val="4E2585"/>
            </a:gs>
          </a:gsLst>
          <a:lin ang="8099331" scaled="0"/>
        </a:gradFill>
      </p:bgPr>
    </p:bg>
    <p:spTree>
      <p:nvGrpSpPr>
        <p:cNvPr id="694" name="Shape 694"/>
        <p:cNvGrpSpPr/>
        <p:nvPr/>
      </p:nvGrpSpPr>
      <p:grpSpPr>
        <a:xfrm>
          <a:off x="0" y="0"/>
          <a:ext cx="0" cy="0"/>
          <a:chOff x="0" y="0"/>
          <a:chExt cx="0" cy="0"/>
        </a:xfrm>
      </p:grpSpPr>
      <p:sp>
        <p:nvSpPr>
          <p:cNvPr id="695" name="Google Shape;695;p88"/>
          <p:cNvSpPr/>
          <p:nvPr/>
        </p:nvSpPr>
        <p:spPr>
          <a:xfrm>
            <a:off x="-8100" y="3424500"/>
            <a:ext cx="9144000" cy="1719000"/>
          </a:xfrm>
          <a:prstGeom prst="rect">
            <a:avLst/>
          </a:prstGeom>
          <a:gradFill>
            <a:gsLst>
              <a:gs pos="0">
                <a:srgbClr val="321459"/>
              </a:gs>
              <a:gs pos="100000">
                <a:srgbClr val="4E258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88"/>
          <p:cNvSpPr txBox="1"/>
          <p:nvPr>
            <p:ph type="title"/>
          </p:nvPr>
        </p:nvSpPr>
        <p:spPr>
          <a:xfrm>
            <a:off x="457200" y="767469"/>
            <a:ext cx="2587800" cy="914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7" name="Google Shape;697;p88"/>
          <p:cNvSpPr txBox="1"/>
          <p:nvPr>
            <p:ph idx="1" type="subTitle"/>
          </p:nvPr>
        </p:nvSpPr>
        <p:spPr>
          <a:xfrm>
            <a:off x="457200" y="1949350"/>
            <a:ext cx="2587800" cy="685800"/>
          </a:xfrm>
          <a:prstGeom prst="rect">
            <a:avLst/>
          </a:prstGeom>
        </p:spPr>
        <p:txBody>
          <a:bodyPr anchorCtr="0" anchor="t" bIns="0" lIns="0" spcFirstLastPara="1" rIns="0" wrap="square" tIns="0">
            <a:noAutofit/>
          </a:bodyPr>
          <a:lstStyle>
            <a:lvl1pPr lvl="0">
              <a:spcBef>
                <a:spcPts val="0"/>
              </a:spcBef>
              <a:spcAft>
                <a:spcPts val="0"/>
              </a:spcAft>
              <a:buSzPts val="1600"/>
              <a:buNone/>
              <a:defRPr sz="12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8" name="Google Shape;698;p88"/>
          <p:cNvSpPr txBox="1"/>
          <p:nvPr>
            <p:ph idx="2" type="subTitle"/>
          </p:nvPr>
        </p:nvSpPr>
        <p:spPr>
          <a:xfrm>
            <a:off x="457200" y="435200"/>
            <a:ext cx="2587800" cy="137100"/>
          </a:xfrm>
          <a:prstGeom prst="rect">
            <a:avLst/>
          </a:prstGeom>
        </p:spPr>
        <p:txBody>
          <a:bodyPr anchorCtr="0" anchor="t" bIns="0" lIns="0" spcFirstLastPara="1" rIns="0" wrap="square" tIns="0">
            <a:noAutofit/>
          </a:bodyPr>
          <a:lstStyle>
            <a:lvl1pPr indent="0" lvl="0" marL="0" marR="0" algn="l">
              <a:lnSpc>
                <a:spcPct val="90000"/>
              </a:lnSpc>
              <a:spcBef>
                <a:spcPts val="0"/>
              </a:spcBef>
              <a:spcAft>
                <a:spcPts val="0"/>
              </a:spcAft>
              <a:buNone/>
              <a:defRPr b="1" sz="900">
                <a:solidFill>
                  <a:srgbClr val="F7CD05"/>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_1 red">
  <p:cSld name="Title slide option 2_1_1_1">
    <p:spTree>
      <p:nvGrpSpPr>
        <p:cNvPr id="699" name="Shape 699"/>
        <p:cNvGrpSpPr/>
        <p:nvPr/>
      </p:nvGrpSpPr>
      <p:grpSpPr>
        <a:xfrm>
          <a:off x="0" y="0"/>
          <a:ext cx="0" cy="0"/>
          <a:chOff x="0" y="0"/>
          <a:chExt cx="0" cy="0"/>
        </a:xfrm>
      </p:grpSpPr>
      <p:pic>
        <p:nvPicPr>
          <p:cNvPr id="700" name="Google Shape;700;p89"/>
          <p:cNvPicPr preferRelativeResize="0"/>
          <p:nvPr/>
        </p:nvPicPr>
        <p:blipFill>
          <a:blip r:embed="rId2">
            <a:alphaModFix/>
          </a:blip>
          <a:stretch>
            <a:fillRect/>
          </a:stretch>
        </p:blipFill>
        <p:spPr>
          <a:xfrm>
            <a:off x="-2" y="0"/>
            <a:ext cx="9143966" cy="5143500"/>
          </a:xfrm>
          <a:prstGeom prst="rect">
            <a:avLst/>
          </a:prstGeom>
          <a:noFill/>
          <a:ln>
            <a:noFill/>
          </a:ln>
        </p:spPr>
      </p:pic>
      <p:pic>
        <p:nvPicPr>
          <p:cNvPr id="701" name="Google Shape;701;p89"/>
          <p:cNvPicPr preferRelativeResize="0"/>
          <p:nvPr/>
        </p:nvPicPr>
        <p:blipFill rotWithShape="1">
          <a:blip r:embed="rId3">
            <a:alphaModFix/>
          </a:blip>
          <a:srcRect b="0" l="0" r="0" t="0"/>
          <a:stretch/>
        </p:blipFill>
        <p:spPr>
          <a:xfrm>
            <a:off x="8325497" y="4608995"/>
            <a:ext cx="549012" cy="345912"/>
          </a:xfrm>
          <a:prstGeom prst="rect">
            <a:avLst/>
          </a:prstGeom>
          <a:noFill/>
          <a:ln>
            <a:noFill/>
          </a:ln>
        </p:spPr>
      </p:pic>
      <p:sp>
        <p:nvSpPr>
          <p:cNvPr id="702" name="Google Shape;702;p89"/>
          <p:cNvSpPr txBox="1"/>
          <p:nvPr/>
        </p:nvSpPr>
        <p:spPr>
          <a:xfrm>
            <a:off x="159540" y="4781951"/>
            <a:ext cx="12861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fld id="{00000000-1234-1234-1234-123412341234}" type="slidenum">
              <a:rPr b="0" i="0" lang="en" sz="900" u="none" cap="none" strike="noStrike">
                <a:solidFill>
                  <a:srgbClr val="A2A1A2"/>
                </a:solidFill>
                <a:latin typeface="Century Gothic"/>
                <a:ea typeface="Century Gothic"/>
                <a:cs typeface="Century Gothic"/>
                <a:sym typeface="Century Gothic"/>
              </a:rPr>
              <a:t>‹#›</a:t>
            </a:fld>
            <a:endParaRPr b="0" i="0" sz="900" u="none" cap="none" strike="noStrike">
              <a:solidFill>
                <a:srgbClr val="A2A1A2"/>
              </a:solidFill>
              <a:latin typeface="Century Gothic"/>
              <a:ea typeface="Century Gothic"/>
              <a:cs typeface="Century Gothic"/>
              <a:sym typeface="Century Gothic"/>
            </a:endParaRPr>
          </a:p>
        </p:txBody>
      </p:sp>
      <p:sp>
        <p:nvSpPr>
          <p:cNvPr id="703" name="Google Shape;703;p89"/>
          <p:cNvSpPr txBox="1"/>
          <p:nvPr>
            <p:ph type="ctrTitle"/>
          </p:nvPr>
        </p:nvSpPr>
        <p:spPr>
          <a:xfrm>
            <a:off x="337978" y="148331"/>
            <a:ext cx="6178800" cy="879000"/>
          </a:xfrm>
          <a:prstGeom prst="rect">
            <a:avLst/>
          </a:prstGeom>
          <a:noFill/>
          <a:ln>
            <a:noFill/>
          </a:ln>
        </p:spPr>
        <p:txBody>
          <a:bodyPr anchorCtr="0" anchor="b" bIns="34275" lIns="68575" spcFirstLastPara="1" rIns="68575" wrap="square" tIns="34275">
            <a:noAutofit/>
          </a:bodyPr>
          <a:lstStyle>
            <a:lvl1pPr lvl="0" marR="0" algn="l">
              <a:lnSpc>
                <a:spcPct val="90000"/>
              </a:lnSpc>
              <a:spcBef>
                <a:spcPts val="0"/>
              </a:spcBef>
              <a:spcAft>
                <a:spcPts val="0"/>
              </a:spcAft>
              <a:buClr>
                <a:srgbClr val="FB3254"/>
              </a:buClr>
              <a:buSzPts val="2600"/>
              <a:buFont typeface="Verdana"/>
              <a:buNone/>
              <a:defRPr b="0" i="0" sz="2600" u="none" cap="none" strike="noStrike">
                <a:solidFill>
                  <a:srgbClr val="FB3254"/>
                </a:solidFill>
                <a:latin typeface="Verdana"/>
                <a:ea typeface="Verdana"/>
                <a:cs typeface="Verdana"/>
                <a:sym typeface="Verdana"/>
              </a:defRPr>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704" name="Google Shape;704;p89"/>
          <p:cNvSpPr txBox="1"/>
          <p:nvPr>
            <p:ph idx="1" type="body"/>
          </p:nvPr>
        </p:nvSpPr>
        <p:spPr>
          <a:xfrm>
            <a:off x="345199" y="1235288"/>
            <a:ext cx="3690900" cy="2440800"/>
          </a:xfrm>
          <a:prstGeom prst="rect">
            <a:avLst/>
          </a:prstGeom>
          <a:noFill/>
          <a:ln>
            <a:noFill/>
          </a:ln>
        </p:spPr>
        <p:txBody>
          <a:bodyPr anchorCtr="0" anchor="t" bIns="34275" lIns="68575" spcFirstLastPara="1" rIns="68575" wrap="square" tIns="34275">
            <a:noAutofit/>
          </a:bodyPr>
          <a:lstStyle>
            <a:lvl1pPr indent="-317500" lvl="0" marL="457200" marR="0" algn="l">
              <a:lnSpc>
                <a:spcPct val="150000"/>
              </a:lnSpc>
              <a:spcBef>
                <a:spcPts val="800"/>
              </a:spcBef>
              <a:spcAft>
                <a:spcPts val="0"/>
              </a:spcAft>
              <a:buClr>
                <a:schemeClr val="accent4"/>
              </a:buClr>
              <a:buSzPts val="1400"/>
              <a:buChar char="•"/>
              <a:defRPr i="0" sz="1400" u="none" cap="none" strike="noStrike">
                <a:solidFill>
                  <a:srgbClr val="A2A1A2"/>
                </a:solidFill>
              </a:defRPr>
            </a:lvl1pPr>
            <a:lvl2pPr indent="-298450" lvl="1" marL="914400" marR="0" algn="l">
              <a:lnSpc>
                <a:spcPct val="150000"/>
              </a:lnSpc>
              <a:spcBef>
                <a:spcPts val="400"/>
              </a:spcBef>
              <a:spcAft>
                <a:spcPts val="0"/>
              </a:spcAft>
              <a:buClr>
                <a:schemeClr val="accent4"/>
              </a:buClr>
              <a:buSzPts val="1100"/>
              <a:buChar char="•"/>
              <a:defRPr i="0" sz="1100" u="none" cap="none" strike="noStrike">
                <a:solidFill>
                  <a:srgbClr val="A2A1A2"/>
                </a:solidFill>
              </a:defRPr>
            </a:lvl2pPr>
            <a:lvl3pPr indent="-298450" lvl="2" marL="1371600" marR="0" algn="l">
              <a:lnSpc>
                <a:spcPct val="150000"/>
              </a:lnSpc>
              <a:spcBef>
                <a:spcPts val="400"/>
              </a:spcBef>
              <a:spcAft>
                <a:spcPts val="0"/>
              </a:spcAft>
              <a:buClr>
                <a:schemeClr val="accent4"/>
              </a:buClr>
              <a:buSzPts val="1100"/>
              <a:buChar char="•"/>
              <a:defRPr i="0" sz="1100" u="none" cap="none" strike="noStrike">
                <a:solidFill>
                  <a:srgbClr val="A2A1A2"/>
                </a:solidFill>
              </a:defRPr>
            </a:lvl3pPr>
            <a:lvl4pPr indent="-298450" lvl="3" marL="1828800" marR="0" algn="l">
              <a:lnSpc>
                <a:spcPct val="150000"/>
              </a:lnSpc>
              <a:spcBef>
                <a:spcPts val="400"/>
              </a:spcBef>
              <a:spcAft>
                <a:spcPts val="0"/>
              </a:spcAft>
              <a:buClr>
                <a:schemeClr val="accent4"/>
              </a:buClr>
              <a:buSzPts val="1100"/>
              <a:buChar char="–"/>
              <a:defRPr i="0" sz="1100" u="none" cap="none" strike="noStrike">
                <a:solidFill>
                  <a:srgbClr val="A2A1A2"/>
                </a:solidFill>
              </a:defRPr>
            </a:lvl4pPr>
            <a:lvl5pPr indent="-298450" lvl="4" marL="2286000" marR="0" algn="l">
              <a:lnSpc>
                <a:spcPct val="150000"/>
              </a:lnSpc>
              <a:spcBef>
                <a:spcPts val="400"/>
              </a:spcBef>
              <a:spcAft>
                <a:spcPts val="0"/>
              </a:spcAft>
              <a:buClr>
                <a:schemeClr val="accent4"/>
              </a:buClr>
              <a:buSzPts val="1100"/>
              <a:buChar char="–"/>
              <a:defRPr i="0" sz="1100" u="none" cap="none" strike="noStrike">
                <a:solidFill>
                  <a:srgbClr val="A2A1A2"/>
                </a:solidFill>
              </a:defRPr>
            </a:lvl5pPr>
            <a:lvl6pPr indent="-317500" lvl="5" marL="2743200" marR="0" algn="l">
              <a:lnSpc>
                <a:spcPct val="90000"/>
              </a:lnSpc>
              <a:spcBef>
                <a:spcPts val="400"/>
              </a:spcBef>
              <a:spcAft>
                <a:spcPts val="0"/>
              </a:spcAft>
              <a:buClr>
                <a:srgbClr val="FB3254"/>
              </a:buClr>
              <a:buSzPts val="1400"/>
              <a:buChar char="•"/>
              <a:defRPr i="0" sz="1400" u="none" cap="none" strike="noStrike">
                <a:solidFill>
                  <a:schemeClr val="dk1"/>
                </a:solidFill>
              </a:defRPr>
            </a:lvl6pPr>
            <a:lvl7pPr indent="-317500" lvl="6" marL="3200400" marR="0" algn="l">
              <a:lnSpc>
                <a:spcPct val="90000"/>
              </a:lnSpc>
              <a:spcBef>
                <a:spcPts val="400"/>
              </a:spcBef>
              <a:spcAft>
                <a:spcPts val="0"/>
              </a:spcAft>
              <a:buClr>
                <a:schemeClr val="accent4"/>
              </a:buClr>
              <a:buSzPts val="1400"/>
              <a:buChar char="•"/>
              <a:defRPr i="0" sz="1400" u="none" cap="none" strike="noStrike">
                <a:solidFill>
                  <a:schemeClr val="dk1"/>
                </a:solidFill>
              </a:defRPr>
            </a:lvl7pPr>
            <a:lvl8pPr indent="-317500" lvl="7" marL="3657600" marR="0" algn="l">
              <a:lnSpc>
                <a:spcPct val="90000"/>
              </a:lnSpc>
              <a:spcBef>
                <a:spcPts val="400"/>
              </a:spcBef>
              <a:spcAft>
                <a:spcPts val="0"/>
              </a:spcAft>
              <a:buClr>
                <a:srgbClr val="FB3254"/>
              </a:buClr>
              <a:buSzPts val="1400"/>
              <a:buChar char="•"/>
              <a:defRPr i="0" sz="1400" u="none" cap="none" strike="noStrike">
                <a:solidFill>
                  <a:schemeClr val="dk1"/>
                </a:solidFill>
              </a:defRPr>
            </a:lvl8pPr>
            <a:lvl9pPr indent="-317500" lvl="8" marL="4114800" marR="0" algn="l">
              <a:lnSpc>
                <a:spcPct val="90000"/>
              </a:lnSpc>
              <a:spcBef>
                <a:spcPts val="400"/>
              </a:spcBef>
              <a:spcAft>
                <a:spcPts val="0"/>
              </a:spcAft>
              <a:buClr>
                <a:srgbClr val="FB3254"/>
              </a:buClr>
              <a:buSzPts val="1400"/>
              <a:buChar char="•"/>
              <a:defRPr i="0" sz="1400" u="none" cap="none" strike="noStrike">
                <a:solidFill>
                  <a:schemeClr val="dk1"/>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2 heart 1">
  <p:cSld name="CUSTOM_1_1_3">
    <p:bg>
      <p:bgPr>
        <a:gradFill>
          <a:gsLst>
            <a:gs pos="0">
              <a:srgbClr val="321559"/>
            </a:gs>
            <a:gs pos="100000">
              <a:srgbClr val="250D45"/>
            </a:gs>
          </a:gsLst>
          <a:lin ang="2698631" scaled="0"/>
        </a:gradFill>
      </p:bgPr>
    </p:bg>
    <p:spTree>
      <p:nvGrpSpPr>
        <p:cNvPr id="705" name="Shape 705"/>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06" name="Shape 706"/>
        <p:cNvGrpSpPr/>
        <p:nvPr/>
      </p:nvGrpSpPr>
      <p:grpSpPr>
        <a:xfrm>
          <a:off x="0" y="0"/>
          <a:ext cx="0" cy="0"/>
          <a:chOff x="0" y="0"/>
          <a:chExt cx="0" cy="0"/>
        </a:xfrm>
      </p:grpSpPr>
      <p:sp>
        <p:nvSpPr>
          <p:cNvPr id="707" name="Google Shape;707;p91"/>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08" name="Google Shape;708;p9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09" name="Google Shape;709;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1">
  <p:cSld name="CUSTOM_1_1_1_1_1">
    <p:bg>
      <p:bgPr>
        <a:solidFill>
          <a:schemeClr val="dk2"/>
        </a:solidFill>
      </p:bgPr>
    </p:bg>
    <p:spTree>
      <p:nvGrpSpPr>
        <p:cNvPr id="710" name="Shape 710"/>
        <p:cNvGrpSpPr/>
        <p:nvPr/>
      </p:nvGrpSpPr>
      <p:grpSpPr>
        <a:xfrm>
          <a:off x="0" y="0"/>
          <a:ext cx="0" cy="0"/>
          <a:chOff x="0" y="0"/>
          <a:chExt cx="0" cy="0"/>
        </a:xfrm>
      </p:grpSpPr>
      <p:sp>
        <p:nvSpPr>
          <p:cNvPr id="711" name="Google Shape;711;p92"/>
          <p:cNvSpPr/>
          <p:nvPr/>
        </p:nvSpPr>
        <p:spPr>
          <a:xfrm>
            <a:off x="4590975" y="-3900"/>
            <a:ext cx="4572000" cy="515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solidFill>
                <a:srgbClr val="FB3254"/>
              </a:solidFill>
              <a:latin typeface="Roboto Black"/>
              <a:ea typeface="Roboto Black"/>
              <a:cs typeface="Roboto Black"/>
              <a:sym typeface="Roboto Black"/>
            </a:endParaRPr>
          </a:p>
        </p:txBody>
      </p:sp>
      <p:sp>
        <p:nvSpPr>
          <p:cNvPr id="712" name="Google Shape;712;p92"/>
          <p:cNvSpPr txBox="1"/>
          <p:nvPr>
            <p:ph type="title"/>
          </p:nvPr>
        </p:nvSpPr>
        <p:spPr>
          <a:xfrm>
            <a:off x="457200" y="435200"/>
            <a:ext cx="3657600" cy="1371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b="0" sz="2400">
                <a:solidFill>
                  <a:schemeClr val="lt1"/>
                </a:solidFill>
              </a:defRPr>
            </a:lvl1pPr>
            <a:lvl2pPr lvl="1">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2pPr>
            <a:lvl3pPr lvl="2">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3pPr>
            <a:lvl4pPr lvl="3">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4pPr>
            <a:lvl5pPr lvl="4">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5pPr>
            <a:lvl6pPr lvl="5">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6pPr>
            <a:lvl7pPr lvl="6">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7pPr>
            <a:lvl8pPr lvl="7">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8pPr>
            <a:lvl9pPr lvl="8">
              <a:spcBef>
                <a:spcPts val="0"/>
              </a:spcBef>
              <a:spcAft>
                <a:spcPts val="0"/>
              </a:spcAft>
              <a:buSzPts val="1400"/>
              <a:buFont typeface="Barlow Semi Condensed"/>
              <a:buNone/>
              <a:defRPr>
                <a:latin typeface="Barlow Semi Condensed"/>
                <a:ea typeface="Barlow Semi Condensed"/>
                <a:cs typeface="Barlow Semi Condensed"/>
                <a:sym typeface="Barlow Semi Condensed"/>
              </a:defRPr>
            </a:lvl9pPr>
          </a:lstStyle>
          <a:p/>
        </p:txBody>
      </p:sp>
      <p:sp>
        <p:nvSpPr>
          <p:cNvPr id="713" name="Google Shape;713;p92"/>
          <p:cNvSpPr txBox="1"/>
          <p:nvPr>
            <p:ph idx="1" type="body"/>
          </p:nvPr>
        </p:nvSpPr>
        <p:spPr>
          <a:xfrm>
            <a:off x="5048175" y="699600"/>
            <a:ext cx="3657600" cy="411600"/>
          </a:xfrm>
          <a:prstGeom prst="rect">
            <a:avLst/>
          </a:prstGeom>
          <a:noFill/>
          <a:ln>
            <a:noFill/>
          </a:ln>
        </p:spPr>
        <p:txBody>
          <a:bodyPr anchorCtr="0" anchor="t" bIns="0" lIns="0" spcFirstLastPara="1" rIns="0" wrap="square" tIns="0">
            <a:noAutofit/>
          </a:bodyPr>
          <a:lstStyle>
            <a:lvl1pPr indent="-292100" lvl="0" marL="457200">
              <a:spcBef>
                <a:spcPts val="0"/>
              </a:spcBef>
              <a:spcAft>
                <a:spcPts val="0"/>
              </a:spcAft>
              <a:buClr>
                <a:schemeClr val="lt2"/>
              </a:buClr>
              <a:buSzPts val="1000"/>
              <a:buFont typeface="Helvetica Neue"/>
              <a:buChar char="●"/>
              <a:defRPr sz="1000">
                <a:solidFill>
                  <a:schemeClr val="lt2"/>
                </a:solidFill>
                <a:latin typeface="Helvetica Neue"/>
                <a:ea typeface="Helvetica Neue"/>
                <a:cs typeface="Helvetica Neue"/>
                <a:sym typeface="Helvetica Neue"/>
              </a:defRPr>
            </a:lvl1pPr>
            <a:lvl2pPr indent="-292100" lvl="1" marL="914400">
              <a:spcBef>
                <a:spcPts val="0"/>
              </a:spcBef>
              <a:spcAft>
                <a:spcPts val="0"/>
              </a:spcAft>
              <a:buClr>
                <a:schemeClr val="lt2"/>
              </a:buClr>
              <a:buSzPts val="1000"/>
              <a:buFont typeface="Helvetica Neue"/>
              <a:buChar char="○"/>
              <a:defRPr sz="1000">
                <a:solidFill>
                  <a:schemeClr val="lt2"/>
                </a:solidFill>
                <a:latin typeface="Helvetica Neue"/>
                <a:ea typeface="Helvetica Neue"/>
                <a:cs typeface="Helvetica Neue"/>
                <a:sym typeface="Helvetica Neue"/>
              </a:defRPr>
            </a:lvl2pPr>
            <a:lvl3pPr indent="-292100" lvl="2" marL="1371600">
              <a:spcBef>
                <a:spcPts val="0"/>
              </a:spcBef>
              <a:spcAft>
                <a:spcPts val="0"/>
              </a:spcAft>
              <a:buClr>
                <a:schemeClr val="lt2"/>
              </a:buClr>
              <a:buSzPts val="1000"/>
              <a:buFont typeface="Helvetica Neue"/>
              <a:buChar char="■"/>
              <a:defRPr sz="1000">
                <a:solidFill>
                  <a:schemeClr val="lt2"/>
                </a:solidFill>
                <a:latin typeface="Helvetica Neue"/>
                <a:ea typeface="Helvetica Neue"/>
                <a:cs typeface="Helvetica Neue"/>
                <a:sym typeface="Helvetica Neue"/>
              </a:defRPr>
            </a:lvl3pPr>
            <a:lvl4pPr indent="-285750" lvl="3" marL="1828800">
              <a:spcBef>
                <a:spcPts val="0"/>
              </a:spcBef>
              <a:spcAft>
                <a:spcPts val="0"/>
              </a:spcAft>
              <a:buClr>
                <a:schemeClr val="lt2"/>
              </a:buClr>
              <a:buSzPts val="900"/>
              <a:buFont typeface="Helvetica Neue"/>
              <a:buChar char="●"/>
              <a:defRPr sz="900">
                <a:solidFill>
                  <a:schemeClr val="lt2"/>
                </a:solidFill>
                <a:latin typeface="Helvetica Neue"/>
                <a:ea typeface="Helvetica Neue"/>
                <a:cs typeface="Helvetica Neue"/>
                <a:sym typeface="Helvetica Neue"/>
              </a:defRPr>
            </a:lvl4pPr>
            <a:lvl5pPr indent="-285750" lvl="4" marL="2286000">
              <a:spcBef>
                <a:spcPts val="0"/>
              </a:spcBef>
              <a:spcAft>
                <a:spcPts val="0"/>
              </a:spcAft>
              <a:buClr>
                <a:schemeClr val="lt2"/>
              </a:buClr>
              <a:buSzPts val="900"/>
              <a:buFont typeface="Helvetica Neue"/>
              <a:buChar char="○"/>
              <a:defRPr sz="900">
                <a:solidFill>
                  <a:schemeClr val="lt2"/>
                </a:solidFill>
                <a:latin typeface="Helvetica Neue"/>
                <a:ea typeface="Helvetica Neue"/>
                <a:cs typeface="Helvetica Neue"/>
                <a:sym typeface="Helvetica Neue"/>
              </a:defRPr>
            </a:lvl5pPr>
            <a:lvl6pPr indent="-285750" lvl="5" marL="2743200">
              <a:spcBef>
                <a:spcPts val="0"/>
              </a:spcBef>
              <a:spcAft>
                <a:spcPts val="0"/>
              </a:spcAft>
              <a:buClr>
                <a:schemeClr val="lt2"/>
              </a:buClr>
              <a:buSzPts val="900"/>
              <a:buFont typeface="Helvetica Neue"/>
              <a:buChar char="■"/>
              <a:defRPr sz="900">
                <a:solidFill>
                  <a:schemeClr val="lt2"/>
                </a:solidFill>
                <a:latin typeface="Helvetica Neue"/>
                <a:ea typeface="Helvetica Neue"/>
                <a:cs typeface="Helvetica Neue"/>
                <a:sym typeface="Helvetica Neue"/>
              </a:defRPr>
            </a:lvl6pPr>
            <a:lvl7pPr indent="-279400" lvl="6" marL="3200400">
              <a:spcBef>
                <a:spcPts val="0"/>
              </a:spcBef>
              <a:spcAft>
                <a:spcPts val="0"/>
              </a:spcAft>
              <a:buClr>
                <a:schemeClr val="lt2"/>
              </a:buClr>
              <a:buSzPts val="800"/>
              <a:buFont typeface="Helvetica Neue"/>
              <a:buChar char="●"/>
              <a:defRPr sz="800">
                <a:solidFill>
                  <a:schemeClr val="lt2"/>
                </a:solidFill>
                <a:latin typeface="Helvetica Neue"/>
                <a:ea typeface="Helvetica Neue"/>
                <a:cs typeface="Helvetica Neue"/>
                <a:sym typeface="Helvetica Neue"/>
              </a:defRPr>
            </a:lvl7pPr>
            <a:lvl8pPr indent="-279400" lvl="7" marL="3657600">
              <a:spcBef>
                <a:spcPts val="0"/>
              </a:spcBef>
              <a:spcAft>
                <a:spcPts val="0"/>
              </a:spcAft>
              <a:buClr>
                <a:schemeClr val="lt2"/>
              </a:buClr>
              <a:buSzPts val="800"/>
              <a:buFont typeface="Helvetica Neue"/>
              <a:buChar char="○"/>
              <a:defRPr sz="800">
                <a:solidFill>
                  <a:schemeClr val="lt2"/>
                </a:solidFill>
                <a:latin typeface="Helvetica Neue"/>
                <a:ea typeface="Helvetica Neue"/>
                <a:cs typeface="Helvetica Neue"/>
                <a:sym typeface="Helvetica Neue"/>
              </a:defRPr>
            </a:lvl8pPr>
            <a:lvl9pPr indent="-279400" lvl="8" marL="4114800">
              <a:spcBef>
                <a:spcPts val="0"/>
              </a:spcBef>
              <a:spcAft>
                <a:spcPts val="0"/>
              </a:spcAft>
              <a:buClr>
                <a:schemeClr val="lt2"/>
              </a:buClr>
              <a:buSzPts val="800"/>
              <a:buFont typeface="Helvetica Neue"/>
              <a:buChar char="■"/>
              <a:defRPr sz="800">
                <a:solidFill>
                  <a:schemeClr val="lt2"/>
                </a:solidFill>
                <a:latin typeface="Helvetica Neue"/>
                <a:ea typeface="Helvetica Neue"/>
                <a:cs typeface="Helvetica Neue"/>
                <a:sym typeface="Helvetica Neue"/>
              </a:defRPr>
            </a:lvl9pPr>
          </a:lstStyle>
          <a:p/>
        </p:txBody>
      </p:sp>
      <p:sp>
        <p:nvSpPr>
          <p:cNvPr id="714" name="Google Shape;714;p92"/>
          <p:cNvSpPr/>
          <p:nvPr/>
        </p:nvSpPr>
        <p:spPr>
          <a:xfrm>
            <a:off x="461350" y="2804781"/>
            <a:ext cx="3657600" cy="1828800"/>
          </a:xfrm>
          <a:prstGeom prst="roundRect">
            <a:avLst>
              <a:gd fmla="val 752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92"/>
          <p:cNvSpPr txBox="1"/>
          <p:nvPr>
            <p:ph idx="2" type="subTitle"/>
          </p:nvPr>
        </p:nvSpPr>
        <p:spPr>
          <a:xfrm>
            <a:off x="685800" y="3049050"/>
            <a:ext cx="3200400" cy="612600"/>
          </a:xfrm>
          <a:prstGeom prst="rect">
            <a:avLst/>
          </a:prstGeom>
        </p:spPr>
        <p:txBody>
          <a:bodyPr anchorCtr="0" anchor="t" bIns="0" lIns="0" spcFirstLastPara="1" rIns="0" wrap="square" tIns="0">
            <a:noAutofit/>
          </a:bodyPr>
          <a:lstStyle>
            <a:lvl1pPr lvl="0">
              <a:spcBef>
                <a:spcPts val="0"/>
              </a:spcBef>
              <a:spcAft>
                <a:spcPts val="0"/>
              </a:spcAft>
              <a:buSzPts val="1600"/>
              <a:buNone/>
              <a:defRPr b="0" sz="12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6" name="Google Shape;716;p92"/>
          <p:cNvSpPr txBox="1"/>
          <p:nvPr>
            <p:ph idx="3" type="subTitle"/>
          </p:nvPr>
        </p:nvSpPr>
        <p:spPr>
          <a:xfrm>
            <a:off x="1263667" y="3971950"/>
            <a:ext cx="2286000" cy="183000"/>
          </a:xfrm>
          <a:prstGeom prst="rect">
            <a:avLst/>
          </a:prstGeom>
        </p:spPr>
        <p:txBody>
          <a:bodyPr anchorCtr="0" anchor="ctr" bIns="0" lIns="0" spcFirstLastPara="1" rIns="0" wrap="square" tIns="0">
            <a:noAutofit/>
          </a:bodyPr>
          <a:lstStyle>
            <a:lvl1pPr lvl="0">
              <a:spcBef>
                <a:spcPts val="0"/>
              </a:spcBef>
              <a:spcAft>
                <a:spcPts val="0"/>
              </a:spcAft>
              <a:buClr>
                <a:srgbClr val="FFFFFF"/>
              </a:buClr>
              <a:buSzPts val="1700"/>
              <a:buFont typeface="Barlow Semi Condensed"/>
              <a:buNone/>
              <a:defRPr sz="1000">
                <a:solidFill>
                  <a:srgbClr val="FFFFFF"/>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7" name="Google Shape;717;p92"/>
          <p:cNvSpPr txBox="1"/>
          <p:nvPr>
            <p:ph idx="4" type="subTitle"/>
          </p:nvPr>
        </p:nvSpPr>
        <p:spPr>
          <a:xfrm>
            <a:off x="1263667" y="4124350"/>
            <a:ext cx="2286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500"/>
              <a:buNone/>
              <a:defRPr b="0" sz="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8" name="Google Shape;718;p92"/>
          <p:cNvSpPr txBox="1"/>
          <p:nvPr>
            <p:ph idx="5" type="subTitle"/>
          </p:nvPr>
        </p:nvSpPr>
        <p:spPr>
          <a:xfrm>
            <a:off x="5048175" y="435500"/>
            <a:ext cx="3657600" cy="155400"/>
          </a:xfrm>
          <a:prstGeom prst="rect">
            <a:avLst/>
          </a:prstGeom>
        </p:spPr>
        <p:txBody>
          <a:bodyPr anchorCtr="0" anchor="ctr" bIns="0" lIns="0" spcFirstLastPara="1" rIns="0" wrap="square" tIns="0">
            <a:noAutofit/>
          </a:bodyPr>
          <a:lstStyle>
            <a:lvl1pPr lvl="0">
              <a:spcBef>
                <a:spcPts val="0"/>
              </a:spcBef>
              <a:spcAft>
                <a:spcPts val="0"/>
              </a:spcAft>
              <a:buClr>
                <a:schemeClr val="dk2"/>
              </a:buClr>
              <a:buSzPts val="1800"/>
              <a:buFont typeface="Barlow Semi Condensed"/>
              <a:buNone/>
              <a:defRPr sz="1200">
                <a:solidFill>
                  <a:schemeClr val="dk2"/>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9" name="Google Shape;719;p92"/>
          <p:cNvSpPr txBox="1"/>
          <p:nvPr>
            <p:ph idx="6" type="subTitle"/>
          </p:nvPr>
        </p:nvSpPr>
        <p:spPr>
          <a:xfrm>
            <a:off x="5048175" y="1299850"/>
            <a:ext cx="3657600" cy="155400"/>
          </a:xfrm>
          <a:prstGeom prst="rect">
            <a:avLst/>
          </a:prstGeom>
        </p:spPr>
        <p:txBody>
          <a:bodyPr anchorCtr="0" anchor="ctr" bIns="0" lIns="0" spcFirstLastPara="1" rIns="0" wrap="square" tIns="0">
            <a:noAutofit/>
          </a:bodyPr>
          <a:lstStyle>
            <a:lvl1pPr lvl="0">
              <a:spcBef>
                <a:spcPts val="0"/>
              </a:spcBef>
              <a:spcAft>
                <a:spcPts val="0"/>
              </a:spcAft>
              <a:buClr>
                <a:schemeClr val="dk2"/>
              </a:buClr>
              <a:buSzPts val="1800"/>
              <a:buFont typeface="Barlow Semi Condensed"/>
              <a:buNone/>
              <a:defRPr sz="1200">
                <a:solidFill>
                  <a:schemeClr val="dk2"/>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0" name="Google Shape;720;p92"/>
          <p:cNvSpPr txBox="1"/>
          <p:nvPr>
            <p:ph idx="7" type="body"/>
          </p:nvPr>
        </p:nvSpPr>
        <p:spPr>
          <a:xfrm>
            <a:off x="5048175" y="1563950"/>
            <a:ext cx="3657600" cy="411600"/>
          </a:xfrm>
          <a:prstGeom prst="rect">
            <a:avLst/>
          </a:prstGeom>
          <a:noFill/>
          <a:ln>
            <a:noFill/>
          </a:ln>
        </p:spPr>
        <p:txBody>
          <a:bodyPr anchorCtr="0" anchor="t" bIns="0" lIns="0" spcFirstLastPara="1" rIns="0" wrap="square" tIns="0">
            <a:noAutofit/>
          </a:bodyPr>
          <a:lstStyle>
            <a:lvl1pPr indent="-292100" lvl="0" marL="457200">
              <a:spcBef>
                <a:spcPts val="0"/>
              </a:spcBef>
              <a:spcAft>
                <a:spcPts val="0"/>
              </a:spcAft>
              <a:buClr>
                <a:schemeClr val="lt2"/>
              </a:buClr>
              <a:buSzPts val="1000"/>
              <a:buFont typeface="Helvetica Neue"/>
              <a:buChar char="●"/>
              <a:defRPr sz="1000">
                <a:solidFill>
                  <a:schemeClr val="lt2"/>
                </a:solidFill>
                <a:latin typeface="Helvetica Neue"/>
                <a:ea typeface="Helvetica Neue"/>
                <a:cs typeface="Helvetica Neue"/>
                <a:sym typeface="Helvetica Neue"/>
              </a:defRPr>
            </a:lvl1pPr>
            <a:lvl2pPr indent="-292100" lvl="1" marL="914400">
              <a:spcBef>
                <a:spcPts val="0"/>
              </a:spcBef>
              <a:spcAft>
                <a:spcPts val="0"/>
              </a:spcAft>
              <a:buClr>
                <a:schemeClr val="lt2"/>
              </a:buClr>
              <a:buSzPts val="1000"/>
              <a:buFont typeface="Helvetica Neue"/>
              <a:buChar char="○"/>
              <a:defRPr sz="1000">
                <a:solidFill>
                  <a:schemeClr val="lt2"/>
                </a:solidFill>
                <a:latin typeface="Helvetica Neue"/>
                <a:ea typeface="Helvetica Neue"/>
                <a:cs typeface="Helvetica Neue"/>
                <a:sym typeface="Helvetica Neue"/>
              </a:defRPr>
            </a:lvl2pPr>
            <a:lvl3pPr indent="-292100" lvl="2" marL="1371600">
              <a:spcBef>
                <a:spcPts val="0"/>
              </a:spcBef>
              <a:spcAft>
                <a:spcPts val="0"/>
              </a:spcAft>
              <a:buClr>
                <a:schemeClr val="lt2"/>
              </a:buClr>
              <a:buSzPts val="1000"/>
              <a:buFont typeface="Helvetica Neue"/>
              <a:buChar char="■"/>
              <a:defRPr sz="1000">
                <a:solidFill>
                  <a:schemeClr val="lt2"/>
                </a:solidFill>
                <a:latin typeface="Helvetica Neue"/>
                <a:ea typeface="Helvetica Neue"/>
                <a:cs typeface="Helvetica Neue"/>
                <a:sym typeface="Helvetica Neue"/>
              </a:defRPr>
            </a:lvl3pPr>
            <a:lvl4pPr indent="-285750" lvl="3" marL="1828800">
              <a:spcBef>
                <a:spcPts val="0"/>
              </a:spcBef>
              <a:spcAft>
                <a:spcPts val="0"/>
              </a:spcAft>
              <a:buClr>
                <a:schemeClr val="lt2"/>
              </a:buClr>
              <a:buSzPts val="900"/>
              <a:buFont typeface="Helvetica Neue"/>
              <a:buChar char="●"/>
              <a:defRPr sz="900">
                <a:solidFill>
                  <a:schemeClr val="lt2"/>
                </a:solidFill>
                <a:latin typeface="Helvetica Neue"/>
                <a:ea typeface="Helvetica Neue"/>
                <a:cs typeface="Helvetica Neue"/>
                <a:sym typeface="Helvetica Neue"/>
              </a:defRPr>
            </a:lvl4pPr>
            <a:lvl5pPr indent="-285750" lvl="4" marL="2286000">
              <a:spcBef>
                <a:spcPts val="0"/>
              </a:spcBef>
              <a:spcAft>
                <a:spcPts val="0"/>
              </a:spcAft>
              <a:buClr>
                <a:schemeClr val="lt2"/>
              </a:buClr>
              <a:buSzPts val="900"/>
              <a:buFont typeface="Helvetica Neue"/>
              <a:buChar char="○"/>
              <a:defRPr sz="900">
                <a:solidFill>
                  <a:schemeClr val="lt2"/>
                </a:solidFill>
                <a:latin typeface="Helvetica Neue"/>
                <a:ea typeface="Helvetica Neue"/>
                <a:cs typeface="Helvetica Neue"/>
                <a:sym typeface="Helvetica Neue"/>
              </a:defRPr>
            </a:lvl5pPr>
            <a:lvl6pPr indent="-285750" lvl="5" marL="2743200">
              <a:spcBef>
                <a:spcPts val="0"/>
              </a:spcBef>
              <a:spcAft>
                <a:spcPts val="0"/>
              </a:spcAft>
              <a:buClr>
                <a:schemeClr val="lt2"/>
              </a:buClr>
              <a:buSzPts val="900"/>
              <a:buFont typeface="Helvetica Neue"/>
              <a:buChar char="■"/>
              <a:defRPr sz="900">
                <a:solidFill>
                  <a:schemeClr val="lt2"/>
                </a:solidFill>
                <a:latin typeface="Helvetica Neue"/>
                <a:ea typeface="Helvetica Neue"/>
                <a:cs typeface="Helvetica Neue"/>
                <a:sym typeface="Helvetica Neue"/>
              </a:defRPr>
            </a:lvl6pPr>
            <a:lvl7pPr indent="-279400" lvl="6" marL="3200400">
              <a:spcBef>
                <a:spcPts val="0"/>
              </a:spcBef>
              <a:spcAft>
                <a:spcPts val="0"/>
              </a:spcAft>
              <a:buClr>
                <a:schemeClr val="lt2"/>
              </a:buClr>
              <a:buSzPts val="800"/>
              <a:buFont typeface="Helvetica Neue"/>
              <a:buChar char="●"/>
              <a:defRPr sz="800">
                <a:solidFill>
                  <a:schemeClr val="lt2"/>
                </a:solidFill>
                <a:latin typeface="Helvetica Neue"/>
                <a:ea typeface="Helvetica Neue"/>
                <a:cs typeface="Helvetica Neue"/>
                <a:sym typeface="Helvetica Neue"/>
              </a:defRPr>
            </a:lvl7pPr>
            <a:lvl8pPr indent="-279400" lvl="7" marL="3657600">
              <a:spcBef>
                <a:spcPts val="0"/>
              </a:spcBef>
              <a:spcAft>
                <a:spcPts val="0"/>
              </a:spcAft>
              <a:buClr>
                <a:schemeClr val="lt2"/>
              </a:buClr>
              <a:buSzPts val="800"/>
              <a:buFont typeface="Helvetica Neue"/>
              <a:buChar char="○"/>
              <a:defRPr sz="800">
                <a:solidFill>
                  <a:schemeClr val="lt2"/>
                </a:solidFill>
                <a:latin typeface="Helvetica Neue"/>
                <a:ea typeface="Helvetica Neue"/>
                <a:cs typeface="Helvetica Neue"/>
                <a:sym typeface="Helvetica Neue"/>
              </a:defRPr>
            </a:lvl8pPr>
            <a:lvl9pPr indent="-279400" lvl="8" marL="4114800">
              <a:spcBef>
                <a:spcPts val="0"/>
              </a:spcBef>
              <a:spcAft>
                <a:spcPts val="0"/>
              </a:spcAft>
              <a:buClr>
                <a:schemeClr val="lt2"/>
              </a:buClr>
              <a:buSzPts val="800"/>
              <a:buFont typeface="Helvetica Neue"/>
              <a:buChar char="■"/>
              <a:defRPr sz="800">
                <a:solidFill>
                  <a:schemeClr val="lt2"/>
                </a:solidFill>
                <a:latin typeface="Helvetica Neue"/>
                <a:ea typeface="Helvetica Neue"/>
                <a:cs typeface="Helvetica Neue"/>
                <a:sym typeface="Helvetica Neue"/>
              </a:defRPr>
            </a:lvl9pPr>
          </a:lstStyle>
          <a:p/>
        </p:txBody>
      </p:sp>
      <p:sp>
        <p:nvSpPr>
          <p:cNvPr id="721" name="Google Shape;721;p92"/>
          <p:cNvSpPr txBox="1"/>
          <p:nvPr>
            <p:ph idx="8" type="subTitle"/>
          </p:nvPr>
        </p:nvSpPr>
        <p:spPr>
          <a:xfrm>
            <a:off x="5210175" y="3686475"/>
            <a:ext cx="3200400" cy="155400"/>
          </a:xfrm>
          <a:prstGeom prst="rect">
            <a:avLst/>
          </a:prstGeom>
        </p:spPr>
        <p:txBody>
          <a:bodyPr anchorCtr="0" anchor="ctr" bIns="0" lIns="0" spcFirstLastPara="1" rIns="0" wrap="square" tIns="0">
            <a:noAutofit/>
          </a:bodyPr>
          <a:lstStyle>
            <a:lvl1pPr lvl="0">
              <a:spcBef>
                <a:spcPts val="0"/>
              </a:spcBef>
              <a:spcAft>
                <a:spcPts val="0"/>
              </a:spcAft>
              <a:buClr>
                <a:schemeClr val="dk2"/>
              </a:buClr>
              <a:buSzPts val="1800"/>
              <a:buFont typeface="Barlow Semi Condensed"/>
              <a:buNone/>
              <a:defRPr sz="1200">
                <a:solidFill>
                  <a:schemeClr val="dk2"/>
                </a:solidFill>
                <a:latin typeface="Barlow Semi Condensed"/>
                <a:ea typeface="Barlow Semi Condensed"/>
                <a:cs typeface="Barlow Semi Condensed"/>
                <a:sym typeface="Barlow Semi Condensed"/>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22" name="Google Shape;722;p92"/>
          <p:cNvSpPr txBox="1"/>
          <p:nvPr>
            <p:ph idx="9" type="subTitle"/>
          </p:nvPr>
        </p:nvSpPr>
        <p:spPr>
          <a:xfrm>
            <a:off x="5220200" y="3903413"/>
            <a:ext cx="914400" cy="3657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1600"/>
              <a:buFont typeface="Barlow Semi Condensed"/>
              <a:buNone/>
              <a:defRPr sz="3000">
                <a:latin typeface="Barlow Semi Condensed"/>
                <a:ea typeface="Barlow Semi Condensed"/>
                <a:cs typeface="Barlow Semi Condensed"/>
                <a:sym typeface="Barlow Semi Condensed"/>
              </a:defRPr>
            </a:lvl1pPr>
            <a:lvl2pPr lvl="1">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2pPr>
            <a:lvl3pPr lvl="2">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3pPr>
            <a:lvl4pPr lvl="3">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4pPr>
            <a:lvl5pPr lvl="4">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5pPr>
            <a:lvl6pPr lvl="5">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6pPr>
            <a:lvl7pPr lvl="6">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7pPr>
            <a:lvl8pPr lvl="7">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8pPr>
            <a:lvl9pPr lvl="8">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9pPr>
          </a:lstStyle>
          <a:p/>
        </p:txBody>
      </p:sp>
      <p:sp>
        <p:nvSpPr>
          <p:cNvPr id="723" name="Google Shape;723;p92"/>
          <p:cNvSpPr txBox="1"/>
          <p:nvPr>
            <p:ph idx="13" type="subTitle"/>
          </p:nvPr>
        </p:nvSpPr>
        <p:spPr>
          <a:xfrm>
            <a:off x="6353175" y="3903413"/>
            <a:ext cx="914400" cy="3657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1600"/>
              <a:buFont typeface="Barlow Semi Condensed"/>
              <a:buNone/>
              <a:defRPr sz="3000">
                <a:latin typeface="Barlow Semi Condensed"/>
                <a:ea typeface="Barlow Semi Condensed"/>
                <a:cs typeface="Barlow Semi Condensed"/>
                <a:sym typeface="Barlow Semi Condensed"/>
              </a:defRPr>
            </a:lvl1pPr>
            <a:lvl2pPr lvl="1">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2pPr>
            <a:lvl3pPr lvl="2">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3pPr>
            <a:lvl4pPr lvl="3">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4pPr>
            <a:lvl5pPr lvl="4">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5pPr>
            <a:lvl6pPr lvl="5">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6pPr>
            <a:lvl7pPr lvl="6">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7pPr>
            <a:lvl8pPr lvl="7">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8pPr>
            <a:lvl9pPr lvl="8">
              <a:lnSpc>
                <a:spcPct val="90000"/>
              </a:lnSpc>
              <a:spcBef>
                <a:spcPts val="0"/>
              </a:spcBef>
              <a:spcAft>
                <a:spcPts val="0"/>
              </a:spcAft>
              <a:buClr>
                <a:schemeClr val="dk1"/>
              </a:buClr>
              <a:buSzPts val="1400"/>
              <a:buFont typeface="Barlow Semi Condensed"/>
              <a:buNone/>
              <a:defRPr b="1">
                <a:solidFill>
                  <a:schemeClr val="dk1"/>
                </a:solidFill>
                <a:latin typeface="Barlow Semi Condensed"/>
                <a:ea typeface="Barlow Semi Condensed"/>
                <a:cs typeface="Barlow Semi Condensed"/>
                <a:sym typeface="Barlow Semi Condensed"/>
              </a:defRPr>
            </a:lvl9pPr>
          </a:lstStyle>
          <a:p/>
        </p:txBody>
      </p:sp>
      <p:sp>
        <p:nvSpPr>
          <p:cNvPr id="724" name="Google Shape;724;p92"/>
          <p:cNvSpPr txBox="1"/>
          <p:nvPr>
            <p:ph idx="14" type="subTitle"/>
          </p:nvPr>
        </p:nvSpPr>
        <p:spPr>
          <a:xfrm>
            <a:off x="5210175" y="4330975"/>
            <a:ext cx="1051500" cy="155400"/>
          </a:xfrm>
          <a:prstGeom prst="rect">
            <a:avLst/>
          </a:prstGeom>
        </p:spPr>
        <p:txBody>
          <a:bodyPr anchorCtr="0" anchor="ctr" bIns="0" lIns="0" spcFirstLastPara="1" rIns="0" wrap="square" tIns="0">
            <a:noAutofit/>
          </a:bodyPr>
          <a:lstStyle>
            <a:lvl1pPr lvl="0">
              <a:spcBef>
                <a:spcPts val="0"/>
              </a:spcBef>
              <a:spcAft>
                <a:spcPts val="0"/>
              </a:spcAft>
              <a:buClr>
                <a:schemeClr val="lt2"/>
              </a:buClr>
              <a:buSzPts val="1000"/>
              <a:buNone/>
              <a:defRPr b="0" sz="1000">
                <a:solidFill>
                  <a:schemeClr val="lt2"/>
                </a:solidFill>
              </a:defRPr>
            </a:lvl1pPr>
            <a:lvl2pPr lvl="1">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2pPr>
            <a:lvl3pPr lvl="2">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3pPr>
            <a:lvl4pPr lvl="3">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4pPr>
            <a:lvl5pPr lvl="4">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5pPr>
            <a:lvl6pPr lvl="5">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6pPr>
            <a:lvl7pPr lvl="6">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7pPr>
            <a:lvl8pPr lvl="7">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8pPr>
            <a:lvl9pPr lvl="8">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9pPr>
          </a:lstStyle>
          <a:p/>
        </p:txBody>
      </p:sp>
      <p:sp>
        <p:nvSpPr>
          <p:cNvPr id="725" name="Google Shape;725;p92"/>
          <p:cNvSpPr txBox="1"/>
          <p:nvPr>
            <p:ph idx="15" type="subTitle"/>
          </p:nvPr>
        </p:nvSpPr>
        <p:spPr>
          <a:xfrm>
            <a:off x="6360825" y="4330975"/>
            <a:ext cx="1051500" cy="155400"/>
          </a:xfrm>
          <a:prstGeom prst="rect">
            <a:avLst/>
          </a:prstGeom>
        </p:spPr>
        <p:txBody>
          <a:bodyPr anchorCtr="0" anchor="ctr" bIns="0" lIns="0" spcFirstLastPara="1" rIns="0" wrap="square" tIns="0">
            <a:noAutofit/>
          </a:bodyPr>
          <a:lstStyle>
            <a:lvl1pPr lvl="0">
              <a:spcBef>
                <a:spcPts val="0"/>
              </a:spcBef>
              <a:spcAft>
                <a:spcPts val="0"/>
              </a:spcAft>
              <a:buClr>
                <a:schemeClr val="lt2"/>
              </a:buClr>
              <a:buSzPts val="1000"/>
              <a:buNone/>
              <a:defRPr b="0" sz="1000">
                <a:solidFill>
                  <a:schemeClr val="lt2"/>
                </a:solidFill>
              </a:defRPr>
            </a:lvl1pPr>
            <a:lvl2pPr lvl="1">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2pPr>
            <a:lvl3pPr lvl="2">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3pPr>
            <a:lvl4pPr lvl="3">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4pPr>
            <a:lvl5pPr lvl="4">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5pPr>
            <a:lvl6pPr lvl="5">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6pPr>
            <a:lvl7pPr lvl="6">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7pPr>
            <a:lvl8pPr lvl="7">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8pPr>
            <a:lvl9pPr lvl="8">
              <a:spcBef>
                <a:spcPts val="0"/>
              </a:spcBef>
              <a:spcAft>
                <a:spcPts val="0"/>
              </a:spcAft>
              <a:buClr>
                <a:schemeClr val="lt2"/>
              </a:buClr>
              <a:buSzPts val="1000"/>
              <a:buFont typeface="Helvetica Neue"/>
              <a:buNone/>
              <a:defRPr sz="1000">
                <a:solidFill>
                  <a:schemeClr val="lt2"/>
                </a:solidFill>
                <a:latin typeface="Helvetica Neue"/>
                <a:ea typeface="Helvetica Neue"/>
                <a:cs typeface="Helvetica Neue"/>
                <a:sym typeface="Helvetica Neu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1">
  <p:cSld name="TITLE_AND_BODY_1">
    <p:bg>
      <p:bgPr>
        <a:solidFill>
          <a:srgbClr val="3E0075"/>
        </a:solidFill>
      </p:bgPr>
    </p:bg>
    <p:spTree>
      <p:nvGrpSpPr>
        <p:cNvPr id="726" name="Shape 726"/>
        <p:cNvGrpSpPr/>
        <p:nvPr/>
      </p:nvGrpSpPr>
      <p:grpSpPr>
        <a:xfrm>
          <a:off x="0" y="0"/>
          <a:ext cx="0" cy="0"/>
          <a:chOff x="0" y="0"/>
          <a:chExt cx="0" cy="0"/>
        </a:xfrm>
      </p:grpSpPr>
      <p:pic>
        <p:nvPicPr>
          <p:cNvPr id="727" name="Google Shape;727;p93"/>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728" name="Google Shape;728;p93"/>
          <p:cNvSpPr txBox="1"/>
          <p:nvPr>
            <p:ph type="title"/>
          </p:nvPr>
        </p:nvSpPr>
        <p:spPr>
          <a:xfrm>
            <a:off x="457200" y="435200"/>
            <a:ext cx="7574100" cy="2742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3000"/>
              <a:buFont typeface="Barlow Semi Condensed"/>
              <a:buNone/>
              <a:defRPr sz="3000">
                <a:solidFill>
                  <a:schemeClr val="lt1"/>
                </a:solidFill>
                <a:latin typeface="Barlow Semi Condensed"/>
                <a:ea typeface="Barlow Semi Condensed"/>
                <a:cs typeface="Barlow Semi Condensed"/>
                <a:sym typeface="Barlow Semi Condense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Headline 2">
  <p:cSld name="CUSTOM_1_1_1_1_1_1_1_5">
    <p:bg>
      <p:bgPr>
        <a:gradFill>
          <a:gsLst>
            <a:gs pos="0">
              <a:srgbClr val="321459"/>
            </a:gs>
            <a:gs pos="100000">
              <a:srgbClr val="4E2585"/>
            </a:gs>
          </a:gsLst>
          <a:lin ang="8099331" scaled="0"/>
        </a:gradFill>
      </p:bgPr>
    </p:bg>
    <p:spTree>
      <p:nvGrpSpPr>
        <p:cNvPr id="729" name="Shape 729"/>
        <p:cNvGrpSpPr/>
        <p:nvPr/>
      </p:nvGrpSpPr>
      <p:grpSpPr>
        <a:xfrm>
          <a:off x="0" y="0"/>
          <a:ext cx="0" cy="0"/>
          <a:chOff x="0" y="0"/>
          <a:chExt cx="0" cy="0"/>
        </a:xfrm>
      </p:grpSpPr>
      <p:sp>
        <p:nvSpPr>
          <p:cNvPr id="730" name="Google Shape;730;p94"/>
          <p:cNvSpPr txBox="1"/>
          <p:nvPr>
            <p:ph type="title"/>
          </p:nvPr>
        </p:nvSpPr>
        <p:spPr>
          <a:xfrm>
            <a:off x="457200" y="435200"/>
            <a:ext cx="7574100" cy="6858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240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 2 Column 1">
  <p:cSld name="CUSTOM_1_1_1_1_1_1_1_2_2_1_1_1_1">
    <p:bg>
      <p:bgPr>
        <a:solidFill>
          <a:schemeClr val="lt1"/>
        </a:solidFill>
      </p:bgPr>
    </p:bg>
    <p:spTree>
      <p:nvGrpSpPr>
        <p:cNvPr id="731" name="Shape 731"/>
        <p:cNvGrpSpPr/>
        <p:nvPr/>
      </p:nvGrpSpPr>
      <p:grpSpPr>
        <a:xfrm>
          <a:off x="0" y="0"/>
          <a:ext cx="0" cy="0"/>
          <a:chOff x="0" y="0"/>
          <a:chExt cx="0" cy="0"/>
        </a:xfrm>
      </p:grpSpPr>
      <p:pic>
        <p:nvPicPr>
          <p:cNvPr id="732" name="Google Shape;732;p95"/>
          <p:cNvPicPr preferRelativeResize="0"/>
          <p:nvPr/>
        </p:nvPicPr>
        <p:blipFill>
          <a:blip r:embed="rId2">
            <a:alphaModFix/>
          </a:blip>
          <a:stretch>
            <a:fillRect/>
          </a:stretch>
        </p:blipFill>
        <p:spPr>
          <a:xfrm>
            <a:off x="8326821" y="357825"/>
            <a:ext cx="411480" cy="411480"/>
          </a:xfrm>
          <a:prstGeom prst="rect">
            <a:avLst/>
          </a:prstGeom>
          <a:noFill/>
          <a:ln>
            <a:noFill/>
          </a:ln>
        </p:spPr>
      </p:pic>
      <p:sp>
        <p:nvSpPr>
          <p:cNvPr id="733" name="Google Shape;733;p95"/>
          <p:cNvSpPr txBox="1"/>
          <p:nvPr>
            <p:ph idx="1" type="body"/>
          </p:nvPr>
        </p:nvSpPr>
        <p:spPr>
          <a:xfrm>
            <a:off x="6400800" y="1424575"/>
            <a:ext cx="2286000" cy="32004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0"/>
              </a:spcBef>
              <a:spcAft>
                <a:spcPts val="0"/>
              </a:spcAft>
              <a:buClr>
                <a:srgbClr val="3E0075"/>
              </a:buClr>
              <a:buSzPts val="1600"/>
              <a:buFont typeface="Helvetica Neue"/>
              <a:buChar char="●"/>
              <a:defRPr b="1" i="0" sz="1600" u="none" cap="none" strike="noStrike">
                <a:solidFill>
                  <a:srgbClr val="3E0075"/>
                </a:solidFill>
                <a:latin typeface="Helvetica Neue"/>
                <a:ea typeface="Helvetica Neue"/>
                <a:cs typeface="Helvetica Neue"/>
                <a:sym typeface="Helvetica Neue"/>
              </a:defRPr>
            </a:lvl1pPr>
            <a:lvl2pPr indent="-317500" lvl="1" marL="914400" marR="0" algn="l">
              <a:lnSpc>
                <a:spcPct val="115000"/>
              </a:lnSpc>
              <a:spcBef>
                <a:spcPts val="1600"/>
              </a:spcBef>
              <a:spcAft>
                <a:spcPts val="0"/>
              </a:spcAft>
              <a:buSzPts val="1400"/>
              <a:buFont typeface="Helvetica Neue"/>
              <a:buChar char="○"/>
              <a:defRPr i="0" u="none" cap="none" strike="noStrike">
                <a:solidFill>
                  <a:srgbClr val="261E33"/>
                </a:solidFill>
                <a:latin typeface="Helvetica Neue"/>
                <a:ea typeface="Helvetica Neue"/>
                <a:cs typeface="Helvetica Neue"/>
                <a:sym typeface="Helvetica Neue"/>
              </a:defRPr>
            </a:lvl2pPr>
            <a:lvl3pPr indent="-304800" lvl="2" marL="1371600" marR="0" algn="l">
              <a:lnSpc>
                <a:spcPct val="115000"/>
              </a:lnSpc>
              <a:spcBef>
                <a:spcPts val="1600"/>
              </a:spcBef>
              <a:spcAft>
                <a:spcPts val="0"/>
              </a:spcAft>
              <a:buSzPts val="1200"/>
              <a:buFont typeface="Helvetica Neue"/>
              <a:buChar char="■"/>
              <a:defRPr i="0" sz="1200" u="none" cap="none" strike="noStrike">
                <a:solidFill>
                  <a:srgbClr val="321459"/>
                </a:solidFill>
                <a:latin typeface="Helvetica Neue"/>
                <a:ea typeface="Helvetica Neue"/>
                <a:cs typeface="Helvetica Neue"/>
                <a:sym typeface="Helvetica Neue"/>
              </a:defRPr>
            </a:lvl3pPr>
            <a:lvl4pPr indent="-292100" lvl="3" marL="1828800" marR="0" algn="l">
              <a:lnSpc>
                <a:spcPct val="115000"/>
              </a:lnSpc>
              <a:spcBef>
                <a:spcPts val="1600"/>
              </a:spcBef>
              <a:spcAft>
                <a:spcPts val="0"/>
              </a:spcAft>
              <a:buSzPts val="1000"/>
              <a:buFont typeface="Helvetica Neue"/>
              <a:buChar char="●"/>
              <a:defRPr i="0" sz="1000" u="none" cap="none" strike="noStrike">
                <a:solidFill>
                  <a:srgbClr val="261E33"/>
                </a:solidFill>
                <a:latin typeface="Helvetica Neue"/>
                <a:ea typeface="Helvetica Neue"/>
                <a:cs typeface="Helvetica Neue"/>
                <a:sym typeface="Helvetica Neue"/>
              </a:defRPr>
            </a:lvl4pPr>
            <a:lvl5pPr indent="-292100" lvl="4" marL="2286000" marR="0" algn="l">
              <a:lnSpc>
                <a:spcPct val="115000"/>
              </a:lnSpc>
              <a:spcBef>
                <a:spcPts val="1600"/>
              </a:spcBef>
              <a:spcAft>
                <a:spcPts val="0"/>
              </a:spcAft>
              <a:buSzPts val="1000"/>
              <a:buFont typeface="Helvetica Neue"/>
              <a:buChar char="○"/>
              <a:defRPr i="0" sz="1000" u="none" cap="none" strike="noStrike">
                <a:solidFill>
                  <a:srgbClr val="261E33"/>
                </a:solidFill>
                <a:latin typeface="Helvetica Neue"/>
                <a:ea typeface="Helvetica Neue"/>
                <a:cs typeface="Helvetica Neue"/>
                <a:sym typeface="Helvetica Neue"/>
              </a:defRPr>
            </a:lvl5pPr>
            <a:lvl6pPr indent="-292100" lvl="5" marL="2743200" marR="0" algn="l">
              <a:lnSpc>
                <a:spcPct val="115000"/>
              </a:lnSpc>
              <a:spcBef>
                <a:spcPts val="1600"/>
              </a:spcBef>
              <a:spcAft>
                <a:spcPts val="0"/>
              </a:spcAft>
              <a:buSzPts val="1000"/>
              <a:buFont typeface="Helvetica Neue"/>
              <a:buChar char="■"/>
              <a:defRPr i="0" sz="1000" u="none" cap="none" strike="noStrike">
                <a:solidFill>
                  <a:srgbClr val="261E33"/>
                </a:solidFill>
                <a:latin typeface="Helvetica Neue"/>
                <a:ea typeface="Helvetica Neue"/>
                <a:cs typeface="Helvetica Neue"/>
                <a:sym typeface="Helvetica Neue"/>
              </a:defRPr>
            </a:lvl6pPr>
            <a:lvl7pPr indent="-279400" lvl="6" marL="3200400" marR="0" algn="l">
              <a:lnSpc>
                <a:spcPct val="115000"/>
              </a:lnSpc>
              <a:spcBef>
                <a:spcPts val="1600"/>
              </a:spcBef>
              <a:spcAft>
                <a:spcPts val="0"/>
              </a:spcAft>
              <a:buSzPts val="800"/>
              <a:buFont typeface="Helvetica Neue"/>
              <a:buChar char="●"/>
              <a:defRPr i="0" sz="800" u="none" cap="none" strike="noStrike">
                <a:solidFill>
                  <a:srgbClr val="261E33"/>
                </a:solidFill>
                <a:latin typeface="Helvetica Neue"/>
                <a:ea typeface="Helvetica Neue"/>
                <a:cs typeface="Helvetica Neue"/>
                <a:sym typeface="Helvetica Neue"/>
              </a:defRPr>
            </a:lvl7pPr>
            <a:lvl8pPr indent="-279400" lvl="7" marL="3657600" marR="0" algn="l">
              <a:lnSpc>
                <a:spcPct val="115000"/>
              </a:lnSpc>
              <a:spcBef>
                <a:spcPts val="1600"/>
              </a:spcBef>
              <a:spcAft>
                <a:spcPts val="0"/>
              </a:spcAft>
              <a:buSzPts val="800"/>
              <a:buFont typeface="Helvetica Neue"/>
              <a:buChar char="○"/>
              <a:defRPr i="0" sz="800" u="none" cap="none" strike="noStrike">
                <a:solidFill>
                  <a:srgbClr val="261E33"/>
                </a:solidFill>
                <a:latin typeface="Helvetica Neue"/>
                <a:ea typeface="Helvetica Neue"/>
                <a:cs typeface="Helvetica Neue"/>
                <a:sym typeface="Helvetica Neue"/>
              </a:defRPr>
            </a:lvl8pPr>
            <a:lvl9pPr indent="-279400" lvl="8" marL="4114800" marR="0" algn="l">
              <a:lnSpc>
                <a:spcPct val="115000"/>
              </a:lnSpc>
              <a:spcBef>
                <a:spcPts val="1600"/>
              </a:spcBef>
              <a:spcAft>
                <a:spcPts val="1600"/>
              </a:spcAft>
              <a:buClr>
                <a:srgbClr val="261E33"/>
              </a:buClr>
              <a:buSzPts val="800"/>
              <a:buFont typeface="Helvetica Neue"/>
              <a:buChar char="■"/>
              <a:defRPr i="0" sz="800" u="none" cap="none" strike="noStrike">
                <a:solidFill>
                  <a:srgbClr val="261E33"/>
                </a:solidFill>
                <a:latin typeface="Helvetica Neue"/>
                <a:ea typeface="Helvetica Neue"/>
                <a:cs typeface="Helvetica Neue"/>
                <a:sym typeface="Helvetica Neue"/>
              </a:defRPr>
            </a:lvl9pPr>
          </a:lstStyle>
          <a:p/>
        </p:txBody>
      </p:sp>
      <p:sp>
        <p:nvSpPr>
          <p:cNvPr id="734" name="Google Shape;734;p95"/>
          <p:cNvSpPr txBox="1"/>
          <p:nvPr>
            <p:ph idx="2" type="body"/>
          </p:nvPr>
        </p:nvSpPr>
        <p:spPr>
          <a:xfrm>
            <a:off x="3429000" y="1424575"/>
            <a:ext cx="2286000" cy="32004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0"/>
              </a:spcBef>
              <a:spcAft>
                <a:spcPts val="0"/>
              </a:spcAft>
              <a:buClr>
                <a:srgbClr val="3E0075"/>
              </a:buClr>
              <a:buSzPts val="1600"/>
              <a:buFont typeface="Helvetica Neue"/>
              <a:buChar char="●"/>
              <a:defRPr b="1" i="0" sz="1600" u="none" cap="none" strike="noStrike">
                <a:solidFill>
                  <a:srgbClr val="3E0075"/>
                </a:solidFill>
                <a:latin typeface="Helvetica Neue"/>
                <a:ea typeface="Helvetica Neue"/>
                <a:cs typeface="Helvetica Neue"/>
                <a:sym typeface="Helvetica Neue"/>
              </a:defRPr>
            </a:lvl1pPr>
            <a:lvl2pPr indent="-317500" lvl="1" marL="914400" marR="0" algn="l">
              <a:lnSpc>
                <a:spcPct val="115000"/>
              </a:lnSpc>
              <a:spcBef>
                <a:spcPts val="1600"/>
              </a:spcBef>
              <a:spcAft>
                <a:spcPts val="0"/>
              </a:spcAft>
              <a:buSzPts val="1400"/>
              <a:buFont typeface="Helvetica Neue"/>
              <a:buChar char="○"/>
              <a:defRPr i="0" u="none" cap="none" strike="noStrike">
                <a:solidFill>
                  <a:srgbClr val="261E33"/>
                </a:solidFill>
                <a:latin typeface="Helvetica Neue"/>
                <a:ea typeface="Helvetica Neue"/>
                <a:cs typeface="Helvetica Neue"/>
                <a:sym typeface="Helvetica Neue"/>
              </a:defRPr>
            </a:lvl2pPr>
            <a:lvl3pPr indent="-304800" lvl="2" marL="1371600" marR="0" algn="l">
              <a:lnSpc>
                <a:spcPct val="115000"/>
              </a:lnSpc>
              <a:spcBef>
                <a:spcPts val="1600"/>
              </a:spcBef>
              <a:spcAft>
                <a:spcPts val="0"/>
              </a:spcAft>
              <a:buSzPts val="1200"/>
              <a:buFont typeface="Helvetica Neue"/>
              <a:buChar char="■"/>
              <a:defRPr i="0" sz="1200" u="none" cap="none" strike="noStrike">
                <a:solidFill>
                  <a:srgbClr val="321459"/>
                </a:solidFill>
                <a:latin typeface="Helvetica Neue"/>
                <a:ea typeface="Helvetica Neue"/>
                <a:cs typeface="Helvetica Neue"/>
                <a:sym typeface="Helvetica Neue"/>
              </a:defRPr>
            </a:lvl3pPr>
            <a:lvl4pPr indent="-292100" lvl="3" marL="1828800" marR="0" algn="l">
              <a:lnSpc>
                <a:spcPct val="115000"/>
              </a:lnSpc>
              <a:spcBef>
                <a:spcPts val="1600"/>
              </a:spcBef>
              <a:spcAft>
                <a:spcPts val="0"/>
              </a:spcAft>
              <a:buSzPts val="1000"/>
              <a:buFont typeface="Helvetica Neue"/>
              <a:buChar char="●"/>
              <a:defRPr i="0" sz="1000" u="none" cap="none" strike="noStrike">
                <a:solidFill>
                  <a:srgbClr val="261E33"/>
                </a:solidFill>
                <a:latin typeface="Helvetica Neue"/>
                <a:ea typeface="Helvetica Neue"/>
                <a:cs typeface="Helvetica Neue"/>
                <a:sym typeface="Helvetica Neue"/>
              </a:defRPr>
            </a:lvl4pPr>
            <a:lvl5pPr indent="-292100" lvl="4" marL="2286000" marR="0" algn="l">
              <a:lnSpc>
                <a:spcPct val="115000"/>
              </a:lnSpc>
              <a:spcBef>
                <a:spcPts val="1600"/>
              </a:spcBef>
              <a:spcAft>
                <a:spcPts val="0"/>
              </a:spcAft>
              <a:buSzPts val="1000"/>
              <a:buFont typeface="Helvetica Neue"/>
              <a:buChar char="○"/>
              <a:defRPr i="0" sz="1000" u="none" cap="none" strike="noStrike">
                <a:solidFill>
                  <a:srgbClr val="261E33"/>
                </a:solidFill>
                <a:latin typeface="Helvetica Neue"/>
                <a:ea typeface="Helvetica Neue"/>
                <a:cs typeface="Helvetica Neue"/>
                <a:sym typeface="Helvetica Neue"/>
              </a:defRPr>
            </a:lvl5pPr>
            <a:lvl6pPr indent="-292100" lvl="5" marL="2743200" marR="0" algn="l">
              <a:lnSpc>
                <a:spcPct val="115000"/>
              </a:lnSpc>
              <a:spcBef>
                <a:spcPts val="1600"/>
              </a:spcBef>
              <a:spcAft>
                <a:spcPts val="0"/>
              </a:spcAft>
              <a:buSzPts val="1000"/>
              <a:buFont typeface="Helvetica Neue"/>
              <a:buChar char="■"/>
              <a:defRPr i="0" sz="1000" u="none" cap="none" strike="noStrike">
                <a:solidFill>
                  <a:srgbClr val="261E33"/>
                </a:solidFill>
                <a:latin typeface="Helvetica Neue"/>
                <a:ea typeface="Helvetica Neue"/>
                <a:cs typeface="Helvetica Neue"/>
                <a:sym typeface="Helvetica Neue"/>
              </a:defRPr>
            </a:lvl6pPr>
            <a:lvl7pPr indent="-279400" lvl="6" marL="3200400" marR="0" algn="l">
              <a:lnSpc>
                <a:spcPct val="115000"/>
              </a:lnSpc>
              <a:spcBef>
                <a:spcPts val="1600"/>
              </a:spcBef>
              <a:spcAft>
                <a:spcPts val="0"/>
              </a:spcAft>
              <a:buSzPts val="800"/>
              <a:buFont typeface="Helvetica Neue"/>
              <a:buChar char="●"/>
              <a:defRPr i="0" sz="800" u="none" cap="none" strike="noStrike">
                <a:solidFill>
                  <a:srgbClr val="261E33"/>
                </a:solidFill>
                <a:latin typeface="Helvetica Neue"/>
                <a:ea typeface="Helvetica Neue"/>
                <a:cs typeface="Helvetica Neue"/>
                <a:sym typeface="Helvetica Neue"/>
              </a:defRPr>
            </a:lvl7pPr>
            <a:lvl8pPr indent="-279400" lvl="7" marL="3657600" marR="0" algn="l">
              <a:lnSpc>
                <a:spcPct val="115000"/>
              </a:lnSpc>
              <a:spcBef>
                <a:spcPts val="1600"/>
              </a:spcBef>
              <a:spcAft>
                <a:spcPts val="0"/>
              </a:spcAft>
              <a:buSzPts val="800"/>
              <a:buFont typeface="Helvetica Neue"/>
              <a:buChar char="○"/>
              <a:defRPr i="0" sz="800" u="none" cap="none" strike="noStrike">
                <a:solidFill>
                  <a:srgbClr val="261E33"/>
                </a:solidFill>
                <a:latin typeface="Helvetica Neue"/>
                <a:ea typeface="Helvetica Neue"/>
                <a:cs typeface="Helvetica Neue"/>
                <a:sym typeface="Helvetica Neue"/>
              </a:defRPr>
            </a:lvl8pPr>
            <a:lvl9pPr indent="-279400" lvl="8" marL="4114800" marR="0" algn="l">
              <a:lnSpc>
                <a:spcPct val="115000"/>
              </a:lnSpc>
              <a:spcBef>
                <a:spcPts val="1600"/>
              </a:spcBef>
              <a:spcAft>
                <a:spcPts val="1600"/>
              </a:spcAft>
              <a:buClr>
                <a:srgbClr val="261E33"/>
              </a:buClr>
              <a:buSzPts val="800"/>
              <a:buFont typeface="Helvetica Neue"/>
              <a:buChar char="■"/>
              <a:defRPr i="0" sz="800" u="none" cap="none" strike="noStrike">
                <a:solidFill>
                  <a:srgbClr val="261E33"/>
                </a:solidFill>
                <a:latin typeface="Helvetica Neue"/>
                <a:ea typeface="Helvetica Neue"/>
                <a:cs typeface="Helvetica Neue"/>
                <a:sym typeface="Helvetica Neue"/>
              </a:defRPr>
            </a:lvl9pPr>
          </a:lstStyle>
          <a:p/>
        </p:txBody>
      </p:sp>
      <p:sp>
        <p:nvSpPr>
          <p:cNvPr id="735" name="Google Shape;735;p95"/>
          <p:cNvSpPr txBox="1"/>
          <p:nvPr>
            <p:ph type="title"/>
          </p:nvPr>
        </p:nvSpPr>
        <p:spPr>
          <a:xfrm>
            <a:off x="457200" y="400905"/>
            <a:ext cx="2349900" cy="41697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rgbClr val="8039DF"/>
              </a:buClr>
              <a:buSzPts val="3000"/>
              <a:buFont typeface="Barlow Semi Condensed"/>
              <a:buNone/>
              <a:defRPr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Clr>
                <a:srgbClr val="8039DF"/>
              </a:buClr>
              <a:buSzPts val="1400"/>
              <a:buNone/>
              <a:defRPr>
                <a:solidFill>
                  <a:srgbClr val="8039DF"/>
                </a:solidFill>
              </a:defRPr>
            </a:lvl2pPr>
            <a:lvl3pPr lvl="2">
              <a:spcBef>
                <a:spcPts val="0"/>
              </a:spcBef>
              <a:spcAft>
                <a:spcPts val="0"/>
              </a:spcAft>
              <a:buClr>
                <a:srgbClr val="8039DF"/>
              </a:buClr>
              <a:buSzPts val="1400"/>
              <a:buNone/>
              <a:defRPr>
                <a:solidFill>
                  <a:srgbClr val="8039DF"/>
                </a:solidFill>
              </a:defRPr>
            </a:lvl3pPr>
            <a:lvl4pPr lvl="3">
              <a:spcBef>
                <a:spcPts val="0"/>
              </a:spcBef>
              <a:spcAft>
                <a:spcPts val="0"/>
              </a:spcAft>
              <a:buClr>
                <a:srgbClr val="8039DF"/>
              </a:buClr>
              <a:buSzPts val="1400"/>
              <a:buNone/>
              <a:defRPr>
                <a:solidFill>
                  <a:srgbClr val="8039DF"/>
                </a:solidFill>
              </a:defRPr>
            </a:lvl4pPr>
            <a:lvl5pPr lvl="4">
              <a:spcBef>
                <a:spcPts val="0"/>
              </a:spcBef>
              <a:spcAft>
                <a:spcPts val="0"/>
              </a:spcAft>
              <a:buClr>
                <a:srgbClr val="8039DF"/>
              </a:buClr>
              <a:buSzPts val="1400"/>
              <a:buNone/>
              <a:defRPr>
                <a:solidFill>
                  <a:srgbClr val="8039DF"/>
                </a:solidFill>
              </a:defRPr>
            </a:lvl5pPr>
            <a:lvl6pPr lvl="5">
              <a:spcBef>
                <a:spcPts val="0"/>
              </a:spcBef>
              <a:spcAft>
                <a:spcPts val="0"/>
              </a:spcAft>
              <a:buClr>
                <a:srgbClr val="8039DF"/>
              </a:buClr>
              <a:buSzPts val="1400"/>
              <a:buNone/>
              <a:defRPr>
                <a:solidFill>
                  <a:srgbClr val="8039DF"/>
                </a:solidFill>
              </a:defRPr>
            </a:lvl6pPr>
            <a:lvl7pPr lvl="6">
              <a:spcBef>
                <a:spcPts val="0"/>
              </a:spcBef>
              <a:spcAft>
                <a:spcPts val="0"/>
              </a:spcAft>
              <a:buClr>
                <a:srgbClr val="8039DF"/>
              </a:buClr>
              <a:buSzPts val="1400"/>
              <a:buNone/>
              <a:defRPr>
                <a:solidFill>
                  <a:srgbClr val="8039DF"/>
                </a:solidFill>
              </a:defRPr>
            </a:lvl7pPr>
            <a:lvl8pPr lvl="7">
              <a:spcBef>
                <a:spcPts val="0"/>
              </a:spcBef>
              <a:spcAft>
                <a:spcPts val="0"/>
              </a:spcAft>
              <a:buClr>
                <a:srgbClr val="8039DF"/>
              </a:buClr>
              <a:buSzPts val="1400"/>
              <a:buNone/>
              <a:defRPr>
                <a:solidFill>
                  <a:srgbClr val="8039DF"/>
                </a:solidFill>
              </a:defRPr>
            </a:lvl8pPr>
            <a:lvl9pPr lvl="8">
              <a:spcBef>
                <a:spcPts val="0"/>
              </a:spcBef>
              <a:spcAft>
                <a:spcPts val="0"/>
              </a:spcAft>
              <a:buClr>
                <a:srgbClr val="8039DF"/>
              </a:buClr>
              <a:buSzPts val="1400"/>
              <a:buNone/>
              <a:defRPr>
                <a:solidFill>
                  <a:srgbClr val="8039DF"/>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llustration 1">
  <p:cSld name="CUSTOM_3_1_2_1">
    <p:bg>
      <p:bgPr>
        <a:solidFill>
          <a:srgbClr val="FF2370"/>
        </a:solidFill>
      </p:bgPr>
    </p:bg>
    <p:spTree>
      <p:nvGrpSpPr>
        <p:cNvPr id="740" name="Shape 740"/>
        <p:cNvGrpSpPr/>
        <p:nvPr/>
      </p:nvGrpSpPr>
      <p:grpSpPr>
        <a:xfrm>
          <a:off x="0" y="0"/>
          <a:ext cx="0" cy="0"/>
          <a:chOff x="0" y="0"/>
          <a:chExt cx="0" cy="0"/>
        </a:xfrm>
      </p:grpSpPr>
      <p:pic>
        <p:nvPicPr>
          <p:cNvPr id="741" name="Google Shape;741;p97"/>
          <p:cNvPicPr preferRelativeResize="0"/>
          <p:nvPr/>
        </p:nvPicPr>
        <p:blipFill rotWithShape="1">
          <a:blip r:embed="rId2">
            <a:alphaModFix/>
          </a:blip>
          <a:srcRect b="0" l="288" r="288" t="0"/>
          <a:stretch/>
        </p:blipFill>
        <p:spPr>
          <a:xfrm>
            <a:off x="-36475" y="-29650"/>
            <a:ext cx="9190927" cy="5173151"/>
          </a:xfrm>
          <a:prstGeom prst="rect">
            <a:avLst/>
          </a:prstGeom>
          <a:noFill/>
          <a:ln>
            <a:noFill/>
          </a:ln>
        </p:spPr>
      </p:pic>
      <p:pic>
        <p:nvPicPr>
          <p:cNvPr id="742" name="Google Shape;742;p97"/>
          <p:cNvPicPr preferRelativeResize="0"/>
          <p:nvPr/>
        </p:nvPicPr>
        <p:blipFill rotWithShape="1">
          <a:blip r:embed="rId3">
            <a:alphaModFix/>
          </a:blip>
          <a:srcRect b="4196" l="20836" r="18487" t="0"/>
          <a:stretch/>
        </p:blipFill>
        <p:spPr>
          <a:xfrm flipH="1">
            <a:off x="3860801" y="472275"/>
            <a:ext cx="5271499" cy="4682124"/>
          </a:xfrm>
          <a:prstGeom prst="rect">
            <a:avLst/>
          </a:prstGeom>
          <a:noFill/>
          <a:ln>
            <a:noFill/>
          </a:ln>
        </p:spPr>
      </p:pic>
      <p:pic>
        <p:nvPicPr>
          <p:cNvPr id="743" name="Google Shape;743;p97"/>
          <p:cNvPicPr preferRelativeResize="0"/>
          <p:nvPr/>
        </p:nvPicPr>
        <p:blipFill>
          <a:blip r:embed="rId4">
            <a:alphaModFix/>
          </a:blip>
          <a:stretch>
            <a:fillRect/>
          </a:stretch>
        </p:blipFill>
        <p:spPr>
          <a:xfrm>
            <a:off x="294319" y="237128"/>
            <a:ext cx="1280159" cy="652881"/>
          </a:xfrm>
          <a:prstGeom prst="rect">
            <a:avLst/>
          </a:prstGeom>
          <a:noFill/>
          <a:ln>
            <a:noFill/>
          </a:ln>
        </p:spPr>
      </p:pic>
      <p:sp>
        <p:nvSpPr>
          <p:cNvPr id="744" name="Google Shape;744;p97"/>
          <p:cNvSpPr txBox="1"/>
          <p:nvPr>
            <p:ph type="title"/>
          </p:nvPr>
        </p:nvSpPr>
        <p:spPr>
          <a:xfrm>
            <a:off x="450239" y="1649075"/>
            <a:ext cx="41148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745" name="Google Shape;745;p97"/>
          <p:cNvSpPr txBox="1"/>
          <p:nvPr>
            <p:ph idx="1" type="subTitle"/>
          </p:nvPr>
        </p:nvSpPr>
        <p:spPr>
          <a:xfrm>
            <a:off x="453151" y="2884475"/>
            <a:ext cx="3200400" cy="2097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746" name="Google Shape;746;p97"/>
          <p:cNvSpPr txBox="1"/>
          <p:nvPr>
            <p:ph idx="2" type="subTitle"/>
          </p:nvPr>
        </p:nvSpPr>
        <p:spPr>
          <a:xfrm>
            <a:off x="453150" y="4572025"/>
            <a:ext cx="1828800" cy="14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
        <p:nvSpPr>
          <p:cNvPr id="747" name="Google Shape;747;p97"/>
          <p:cNvSpPr/>
          <p:nvPr/>
        </p:nvSpPr>
        <p:spPr>
          <a:xfrm>
            <a:off x="3357900" y="3779550"/>
            <a:ext cx="5774400" cy="1374900"/>
          </a:xfrm>
          <a:prstGeom prst="rect">
            <a:avLst/>
          </a:prstGeom>
          <a:gradFill>
            <a:gsLst>
              <a:gs pos="0">
                <a:srgbClr val="FFFFFF">
                  <a:alpha val="0"/>
                </a:srgbClr>
              </a:gs>
              <a:gs pos="100000">
                <a:srgbClr val="FF2370">
                  <a:alpha val="8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8" name="Google Shape;748;p97"/>
          <p:cNvPicPr preferRelativeResize="0"/>
          <p:nvPr/>
        </p:nvPicPr>
        <p:blipFill rotWithShape="1">
          <a:blip r:embed="rId2">
            <a:alphaModFix/>
          </a:blip>
          <a:srcRect b="0" l="288" r="288" t="69008"/>
          <a:stretch/>
        </p:blipFill>
        <p:spPr>
          <a:xfrm>
            <a:off x="-11773" y="3551150"/>
            <a:ext cx="9144003" cy="160325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llustration 2">
  <p:cSld name="CUSTOM_1_2_1_1_1">
    <p:bg>
      <p:bgPr>
        <a:solidFill>
          <a:srgbClr val="3E0075"/>
        </a:solidFill>
      </p:bgPr>
    </p:bg>
    <p:spTree>
      <p:nvGrpSpPr>
        <p:cNvPr id="749" name="Shape 749"/>
        <p:cNvGrpSpPr/>
        <p:nvPr/>
      </p:nvGrpSpPr>
      <p:grpSpPr>
        <a:xfrm>
          <a:off x="0" y="0"/>
          <a:ext cx="0" cy="0"/>
          <a:chOff x="0" y="0"/>
          <a:chExt cx="0" cy="0"/>
        </a:xfrm>
      </p:grpSpPr>
      <p:pic>
        <p:nvPicPr>
          <p:cNvPr id="750" name="Google Shape;750;p98"/>
          <p:cNvPicPr preferRelativeResize="0"/>
          <p:nvPr/>
        </p:nvPicPr>
        <p:blipFill rotWithShape="1">
          <a:blip r:embed="rId2">
            <a:alphaModFix/>
          </a:blip>
          <a:srcRect b="46873" l="36748" r="36668" t="0"/>
          <a:stretch/>
        </p:blipFill>
        <p:spPr>
          <a:xfrm flipH="1">
            <a:off x="453151" y="124925"/>
            <a:ext cx="4464374" cy="5018576"/>
          </a:xfrm>
          <a:prstGeom prst="rect">
            <a:avLst/>
          </a:prstGeom>
          <a:noFill/>
          <a:ln>
            <a:noFill/>
          </a:ln>
        </p:spPr>
      </p:pic>
      <p:sp>
        <p:nvSpPr>
          <p:cNvPr id="751" name="Google Shape;751;p98"/>
          <p:cNvSpPr/>
          <p:nvPr/>
        </p:nvSpPr>
        <p:spPr>
          <a:xfrm>
            <a:off x="50" y="3224950"/>
            <a:ext cx="5486400" cy="1492800"/>
          </a:xfrm>
          <a:prstGeom prst="rect">
            <a:avLst/>
          </a:prstGeom>
          <a:gradFill>
            <a:gsLst>
              <a:gs pos="0">
                <a:srgbClr val="FFFFFF">
                  <a:alpha val="0"/>
                </a:srgbClr>
              </a:gs>
              <a:gs pos="100000">
                <a:srgbClr val="3E007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2" name="Google Shape;752;p98"/>
          <p:cNvPicPr preferRelativeResize="0"/>
          <p:nvPr/>
        </p:nvPicPr>
        <p:blipFill rotWithShape="1">
          <a:blip r:embed="rId3">
            <a:alphaModFix/>
          </a:blip>
          <a:srcRect b="0" l="0" r="43107" t="0"/>
          <a:stretch/>
        </p:blipFill>
        <p:spPr>
          <a:xfrm>
            <a:off x="0" y="0"/>
            <a:ext cx="5197875" cy="5143501"/>
          </a:xfrm>
          <a:prstGeom prst="rect">
            <a:avLst/>
          </a:prstGeom>
          <a:noFill/>
          <a:ln>
            <a:noFill/>
          </a:ln>
        </p:spPr>
      </p:pic>
      <p:pic>
        <p:nvPicPr>
          <p:cNvPr id="753" name="Google Shape;753;p98"/>
          <p:cNvPicPr preferRelativeResize="0"/>
          <p:nvPr/>
        </p:nvPicPr>
        <p:blipFill>
          <a:blip r:embed="rId4">
            <a:alphaModFix/>
          </a:blip>
          <a:stretch>
            <a:fillRect/>
          </a:stretch>
        </p:blipFill>
        <p:spPr>
          <a:xfrm>
            <a:off x="293577" y="237218"/>
            <a:ext cx="1281649" cy="652699"/>
          </a:xfrm>
          <a:prstGeom prst="rect">
            <a:avLst/>
          </a:prstGeom>
          <a:noFill/>
          <a:ln>
            <a:noFill/>
          </a:ln>
        </p:spPr>
      </p:pic>
      <p:sp>
        <p:nvSpPr>
          <p:cNvPr id="754" name="Google Shape;754;p98"/>
          <p:cNvSpPr txBox="1"/>
          <p:nvPr>
            <p:ph idx="1" type="subTitle"/>
          </p:nvPr>
        </p:nvSpPr>
        <p:spPr>
          <a:xfrm>
            <a:off x="453150" y="4572023"/>
            <a:ext cx="1828800" cy="17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pic>
        <p:nvPicPr>
          <p:cNvPr id="755" name="Google Shape;755;p98"/>
          <p:cNvPicPr preferRelativeResize="0"/>
          <p:nvPr/>
        </p:nvPicPr>
        <p:blipFill rotWithShape="1">
          <a:blip r:embed="rId2">
            <a:alphaModFix/>
          </a:blip>
          <a:srcRect b="65594" l="50321" r="36668" t="5006"/>
          <a:stretch/>
        </p:blipFill>
        <p:spPr>
          <a:xfrm flipH="1">
            <a:off x="453151" y="598050"/>
            <a:ext cx="2184924" cy="2777250"/>
          </a:xfrm>
          <a:prstGeom prst="rect">
            <a:avLst/>
          </a:prstGeom>
          <a:noFill/>
          <a:ln>
            <a:noFill/>
          </a:ln>
        </p:spPr>
      </p:pic>
      <p:sp>
        <p:nvSpPr>
          <p:cNvPr id="756" name="Google Shape;756;p98"/>
          <p:cNvSpPr txBox="1"/>
          <p:nvPr>
            <p:ph type="title"/>
          </p:nvPr>
        </p:nvSpPr>
        <p:spPr>
          <a:xfrm>
            <a:off x="4586257" y="1896221"/>
            <a:ext cx="38862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757" name="Google Shape;757;p98"/>
          <p:cNvSpPr txBox="1"/>
          <p:nvPr>
            <p:ph idx="2" type="subTitle"/>
          </p:nvPr>
        </p:nvSpPr>
        <p:spPr>
          <a:xfrm>
            <a:off x="4586250" y="3131577"/>
            <a:ext cx="3657600" cy="3642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llustration 3">
  <p:cSld name="CUSTOM_1_2_1_2_1">
    <p:bg>
      <p:bgPr>
        <a:solidFill>
          <a:srgbClr val="3E0075"/>
        </a:solidFill>
      </p:bgPr>
    </p:bg>
    <p:spTree>
      <p:nvGrpSpPr>
        <p:cNvPr id="758" name="Shape 758"/>
        <p:cNvGrpSpPr/>
        <p:nvPr/>
      </p:nvGrpSpPr>
      <p:grpSpPr>
        <a:xfrm>
          <a:off x="0" y="0"/>
          <a:ext cx="0" cy="0"/>
          <a:chOff x="0" y="0"/>
          <a:chExt cx="0" cy="0"/>
        </a:xfrm>
      </p:grpSpPr>
      <p:pic>
        <p:nvPicPr>
          <p:cNvPr id="759" name="Google Shape;759;p99"/>
          <p:cNvPicPr preferRelativeResize="0"/>
          <p:nvPr/>
        </p:nvPicPr>
        <p:blipFill rotWithShape="1">
          <a:blip r:embed="rId2">
            <a:alphaModFix/>
          </a:blip>
          <a:srcRect b="0" l="27086" r="30080" t="5740"/>
          <a:stretch/>
        </p:blipFill>
        <p:spPr>
          <a:xfrm>
            <a:off x="1138950" y="490425"/>
            <a:ext cx="3204926" cy="3967275"/>
          </a:xfrm>
          <a:prstGeom prst="rect">
            <a:avLst/>
          </a:prstGeom>
          <a:noFill/>
          <a:ln>
            <a:noFill/>
          </a:ln>
        </p:spPr>
      </p:pic>
      <p:sp>
        <p:nvSpPr>
          <p:cNvPr id="760" name="Google Shape;760;p99"/>
          <p:cNvSpPr/>
          <p:nvPr/>
        </p:nvSpPr>
        <p:spPr>
          <a:xfrm>
            <a:off x="50" y="3574500"/>
            <a:ext cx="5486400" cy="1492800"/>
          </a:xfrm>
          <a:prstGeom prst="rect">
            <a:avLst/>
          </a:prstGeom>
          <a:gradFill>
            <a:gsLst>
              <a:gs pos="0">
                <a:srgbClr val="FFFFFF">
                  <a:alpha val="0"/>
                </a:srgbClr>
              </a:gs>
              <a:gs pos="100000">
                <a:srgbClr val="3E007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1" name="Google Shape;761;p99"/>
          <p:cNvPicPr preferRelativeResize="0"/>
          <p:nvPr/>
        </p:nvPicPr>
        <p:blipFill rotWithShape="1">
          <a:blip r:embed="rId3">
            <a:alphaModFix/>
          </a:blip>
          <a:srcRect b="0" l="0" r="43107" t="0"/>
          <a:stretch/>
        </p:blipFill>
        <p:spPr>
          <a:xfrm>
            <a:off x="38" y="0"/>
            <a:ext cx="5197875" cy="5143501"/>
          </a:xfrm>
          <a:prstGeom prst="rect">
            <a:avLst/>
          </a:prstGeom>
          <a:noFill/>
          <a:ln>
            <a:noFill/>
          </a:ln>
        </p:spPr>
      </p:pic>
      <p:pic>
        <p:nvPicPr>
          <p:cNvPr id="762" name="Google Shape;762;p99"/>
          <p:cNvPicPr preferRelativeResize="0"/>
          <p:nvPr/>
        </p:nvPicPr>
        <p:blipFill>
          <a:blip r:embed="rId4">
            <a:alphaModFix/>
          </a:blip>
          <a:stretch>
            <a:fillRect/>
          </a:stretch>
        </p:blipFill>
        <p:spPr>
          <a:xfrm>
            <a:off x="293577" y="237218"/>
            <a:ext cx="1281649" cy="652699"/>
          </a:xfrm>
          <a:prstGeom prst="rect">
            <a:avLst/>
          </a:prstGeom>
          <a:noFill/>
          <a:ln>
            <a:noFill/>
          </a:ln>
        </p:spPr>
      </p:pic>
      <p:sp>
        <p:nvSpPr>
          <p:cNvPr id="763" name="Google Shape;763;p99"/>
          <p:cNvSpPr txBox="1"/>
          <p:nvPr>
            <p:ph type="title"/>
          </p:nvPr>
        </p:nvSpPr>
        <p:spPr>
          <a:xfrm>
            <a:off x="4586257" y="1896221"/>
            <a:ext cx="38862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764" name="Google Shape;764;p99"/>
          <p:cNvSpPr txBox="1"/>
          <p:nvPr>
            <p:ph idx="1" type="subTitle"/>
          </p:nvPr>
        </p:nvSpPr>
        <p:spPr>
          <a:xfrm>
            <a:off x="4586250" y="3131577"/>
            <a:ext cx="3657600" cy="3642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765" name="Google Shape;765;p99"/>
          <p:cNvSpPr txBox="1"/>
          <p:nvPr>
            <p:ph idx="2" type="subTitle"/>
          </p:nvPr>
        </p:nvSpPr>
        <p:spPr>
          <a:xfrm>
            <a:off x="453150" y="4572023"/>
            <a:ext cx="1828800" cy="17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pic>
        <p:nvPicPr>
          <p:cNvPr id="766" name="Google Shape;766;p99"/>
          <p:cNvPicPr preferRelativeResize="0"/>
          <p:nvPr/>
        </p:nvPicPr>
        <p:blipFill rotWithShape="1">
          <a:blip r:embed="rId2">
            <a:alphaModFix/>
          </a:blip>
          <a:srcRect b="28810" l="27087" r="51676" t="5739"/>
          <a:stretch/>
        </p:blipFill>
        <p:spPr>
          <a:xfrm>
            <a:off x="1138950" y="490425"/>
            <a:ext cx="1589026" cy="2754599"/>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1">
  <p:cSld name="CUSTOM_1_2">
    <p:bg>
      <p:bgPr>
        <a:solidFill>
          <a:srgbClr val="3E0075"/>
        </a:solidFill>
      </p:bgPr>
    </p:bg>
    <p:spTree>
      <p:nvGrpSpPr>
        <p:cNvPr id="767" name="Shape 767"/>
        <p:cNvGrpSpPr/>
        <p:nvPr/>
      </p:nvGrpSpPr>
      <p:grpSpPr>
        <a:xfrm>
          <a:off x="0" y="0"/>
          <a:ext cx="0" cy="0"/>
          <a:chOff x="0" y="0"/>
          <a:chExt cx="0" cy="0"/>
        </a:xfrm>
      </p:grpSpPr>
      <p:pic>
        <p:nvPicPr>
          <p:cNvPr id="768" name="Google Shape;768;p100"/>
          <p:cNvPicPr preferRelativeResize="0"/>
          <p:nvPr/>
        </p:nvPicPr>
        <p:blipFill rotWithShape="1">
          <a:blip r:embed="rId2">
            <a:alphaModFix/>
          </a:blip>
          <a:srcRect b="0" l="0" r="4843" t="0"/>
          <a:stretch/>
        </p:blipFill>
        <p:spPr>
          <a:xfrm flipH="1">
            <a:off x="-15477" y="742925"/>
            <a:ext cx="3915602" cy="3703300"/>
          </a:xfrm>
          <a:prstGeom prst="rect">
            <a:avLst/>
          </a:prstGeom>
          <a:noFill/>
          <a:ln>
            <a:noFill/>
          </a:ln>
        </p:spPr>
      </p:pic>
      <p:sp>
        <p:nvSpPr>
          <p:cNvPr id="769" name="Google Shape;769;p100"/>
          <p:cNvSpPr/>
          <p:nvPr/>
        </p:nvSpPr>
        <p:spPr>
          <a:xfrm>
            <a:off x="50" y="2781300"/>
            <a:ext cx="5486400" cy="1492800"/>
          </a:xfrm>
          <a:prstGeom prst="rect">
            <a:avLst/>
          </a:prstGeom>
          <a:gradFill>
            <a:gsLst>
              <a:gs pos="0">
                <a:srgbClr val="FFFFFF">
                  <a:alpha val="0"/>
                </a:srgbClr>
              </a:gs>
              <a:gs pos="100000">
                <a:srgbClr val="3E007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0" name="Google Shape;770;p100"/>
          <p:cNvPicPr preferRelativeResize="0"/>
          <p:nvPr/>
        </p:nvPicPr>
        <p:blipFill rotWithShape="1">
          <a:blip r:embed="rId3">
            <a:alphaModFix/>
          </a:blip>
          <a:srcRect b="0" l="0" r="43107" t="0"/>
          <a:stretch/>
        </p:blipFill>
        <p:spPr>
          <a:xfrm>
            <a:off x="0" y="25"/>
            <a:ext cx="5197875" cy="5143501"/>
          </a:xfrm>
          <a:prstGeom prst="rect">
            <a:avLst/>
          </a:prstGeom>
          <a:noFill/>
          <a:ln>
            <a:noFill/>
          </a:ln>
        </p:spPr>
      </p:pic>
      <p:pic>
        <p:nvPicPr>
          <p:cNvPr id="771" name="Google Shape;771;p100"/>
          <p:cNvPicPr preferRelativeResize="0"/>
          <p:nvPr/>
        </p:nvPicPr>
        <p:blipFill rotWithShape="1">
          <a:blip r:embed="rId2">
            <a:alphaModFix/>
          </a:blip>
          <a:srcRect b="55680" l="11174" r="39728" t="4007"/>
          <a:stretch/>
        </p:blipFill>
        <p:spPr>
          <a:xfrm flipH="1">
            <a:off x="1419950" y="891200"/>
            <a:ext cx="2020275" cy="1492898"/>
          </a:xfrm>
          <a:prstGeom prst="rect">
            <a:avLst/>
          </a:prstGeom>
          <a:noFill/>
          <a:ln>
            <a:noFill/>
          </a:ln>
        </p:spPr>
      </p:pic>
      <p:pic>
        <p:nvPicPr>
          <p:cNvPr id="772" name="Google Shape;772;p100"/>
          <p:cNvPicPr preferRelativeResize="0"/>
          <p:nvPr/>
        </p:nvPicPr>
        <p:blipFill>
          <a:blip r:embed="rId4">
            <a:alphaModFix/>
          </a:blip>
          <a:stretch>
            <a:fillRect/>
          </a:stretch>
        </p:blipFill>
        <p:spPr>
          <a:xfrm>
            <a:off x="293577" y="237218"/>
            <a:ext cx="1281649" cy="652699"/>
          </a:xfrm>
          <a:prstGeom prst="rect">
            <a:avLst/>
          </a:prstGeom>
          <a:noFill/>
          <a:ln>
            <a:noFill/>
          </a:ln>
        </p:spPr>
      </p:pic>
      <p:sp>
        <p:nvSpPr>
          <p:cNvPr id="773" name="Google Shape;773;p100"/>
          <p:cNvSpPr txBox="1"/>
          <p:nvPr>
            <p:ph type="title"/>
          </p:nvPr>
        </p:nvSpPr>
        <p:spPr>
          <a:xfrm>
            <a:off x="4586257" y="1896221"/>
            <a:ext cx="38862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774" name="Google Shape;774;p100"/>
          <p:cNvSpPr txBox="1"/>
          <p:nvPr>
            <p:ph idx="1" type="subTitle"/>
          </p:nvPr>
        </p:nvSpPr>
        <p:spPr>
          <a:xfrm>
            <a:off x="4586247" y="3131573"/>
            <a:ext cx="3657600" cy="1731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775" name="Google Shape;775;p100"/>
          <p:cNvSpPr txBox="1"/>
          <p:nvPr>
            <p:ph idx="2" type="subTitle"/>
          </p:nvPr>
        </p:nvSpPr>
        <p:spPr>
          <a:xfrm>
            <a:off x="453150" y="4572023"/>
            <a:ext cx="1828800" cy="17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2">
  <p:cSld name="CUSTOM_3_1">
    <p:bg>
      <p:bgPr>
        <a:solidFill>
          <a:srgbClr val="FF2370"/>
        </a:solidFill>
      </p:bgPr>
    </p:bg>
    <p:spTree>
      <p:nvGrpSpPr>
        <p:cNvPr id="776" name="Shape 776"/>
        <p:cNvGrpSpPr/>
        <p:nvPr/>
      </p:nvGrpSpPr>
      <p:grpSpPr>
        <a:xfrm>
          <a:off x="0" y="0"/>
          <a:ext cx="0" cy="0"/>
          <a:chOff x="0" y="0"/>
          <a:chExt cx="0" cy="0"/>
        </a:xfrm>
      </p:grpSpPr>
      <p:pic>
        <p:nvPicPr>
          <p:cNvPr id="777" name="Google Shape;777;p101"/>
          <p:cNvPicPr preferRelativeResize="0"/>
          <p:nvPr/>
        </p:nvPicPr>
        <p:blipFill rotWithShape="1">
          <a:blip r:embed="rId2">
            <a:alphaModFix/>
          </a:blip>
          <a:srcRect b="1673" l="4778" r="-3915" t="9767"/>
          <a:stretch/>
        </p:blipFill>
        <p:spPr>
          <a:xfrm flipH="1">
            <a:off x="4686600" y="647225"/>
            <a:ext cx="4457400" cy="4504200"/>
          </a:xfrm>
          <a:prstGeom prst="rect">
            <a:avLst/>
          </a:prstGeom>
          <a:noFill/>
          <a:ln>
            <a:noFill/>
          </a:ln>
        </p:spPr>
      </p:pic>
      <p:sp>
        <p:nvSpPr>
          <p:cNvPr id="778" name="Google Shape;778;p101"/>
          <p:cNvSpPr/>
          <p:nvPr/>
        </p:nvSpPr>
        <p:spPr>
          <a:xfrm>
            <a:off x="3627675" y="3238650"/>
            <a:ext cx="5516400" cy="1910400"/>
          </a:xfrm>
          <a:prstGeom prst="rect">
            <a:avLst/>
          </a:prstGeom>
          <a:gradFill>
            <a:gsLst>
              <a:gs pos="0">
                <a:srgbClr val="FFFFFF">
                  <a:alpha val="0"/>
                </a:srgbClr>
              </a:gs>
              <a:gs pos="100000">
                <a:srgbClr val="FF2370">
                  <a:alpha val="8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9" name="Google Shape;779;p101"/>
          <p:cNvPicPr preferRelativeResize="0"/>
          <p:nvPr/>
        </p:nvPicPr>
        <p:blipFill rotWithShape="1">
          <a:blip r:embed="rId3">
            <a:alphaModFix/>
          </a:blip>
          <a:srcRect b="0" l="288" r="288" t="0"/>
          <a:stretch/>
        </p:blipFill>
        <p:spPr>
          <a:xfrm>
            <a:off x="0" y="-14818"/>
            <a:ext cx="9144003" cy="5173131"/>
          </a:xfrm>
          <a:prstGeom prst="rect">
            <a:avLst/>
          </a:prstGeom>
          <a:noFill/>
          <a:ln>
            <a:noFill/>
          </a:ln>
        </p:spPr>
      </p:pic>
      <p:pic>
        <p:nvPicPr>
          <p:cNvPr id="780" name="Google Shape;780;p101"/>
          <p:cNvPicPr preferRelativeResize="0"/>
          <p:nvPr/>
        </p:nvPicPr>
        <p:blipFill>
          <a:blip r:embed="rId4">
            <a:alphaModFix/>
          </a:blip>
          <a:stretch>
            <a:fillRect/>
          </a:stretch>
        </p:blipFill>
        <p:spPr>
          <a:xfrm>
            <a:off x="294319" y="237128"/>
            <a:ext cx="1280159" cy="652881"/>
          </a:xfrm>
          <a:prstGeom prst="rect">
            <a:avLst/>
          </a:prstGeom>
          <a:noFill/>
          <a:ln>
            <a:noFill/>
          </a:ln>
        </p:spPr>
      </p:pic>
      <p:sp>
        <p:nvSpPr>
          <p:cNvPr id="781" name="Google Shape;781;p101"/>
          <p:cNvSpPr txBox="1"/>
          <p:nvPr>
            <p:ph type="title"/>
          </p:nvPr>
        </p:nvSpPr>
        <p:spPr>
          <a:xfrm>
            <a:off x="450239" y="1649075"/>
            <a:ext cx="41148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782" name="Google Shape;782;p101"/>
          <p:cNvSpPr txBox="1"/>
          <p:nvPr>
            <p:ph idx="1" type="subTitle"/>
          </p:nvPr>
        </p:nvSpPr>
        <p:spPr>
          <a:xfrm>
            <a:off x="453151" y="2884475"/>
            <a:ext cx="3200400" cy="2097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783" name="Google Shape;783;p101"/>
          <p:cNvSpPr txBox="1"/>
          <p:nvPr>
            <p:ph idx="2" type="subTitle"/>
          </p:nvPr>
        </p:nvSpPr>
        <p:spPr>
          <a:xfrm>
            <a:off x="453150" y="4572025"/>
            <a:ext cx="1828800" cy="14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400"/>
              <a:buFont typeface="Helvetica Neue"/>
              <a:buNone/>
              <a:defRPr>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000"/>
              <a:buFont typeface="Helvetica Neue"/>
              <a:buNone/>
              <a:defRPr sz="1000">
                <a:solidFill>
                  <a:schemeClr val="lt1"/>
                </a:solidFill>
                <a:latin typeface="Helvetica Neue"/>
                <a:ea typeface="Helvetica Neue"/>
                <a:cs typeface="Helvetica Neue"/>
                <a:sym typeface="Helvetica Neue"/>
              </a:defRPr>
            </a:lvl9pPr>
          </a:lstStyle>
          <a:p/>
        </p:txBody>
      </p:sp>
      <p:pic>
        <p:nvPicPr>
          <p:cNvPr id="784" name="Google Shape;784;p101"/>
          <p:cNvPicPr preferRelativeResize="0"/>
          <p:nvPr/>
        </p:nvPicPr>
        <p:blipFill rotWithShape="1">
          <a:blip r:embed="rId2">
            <a:alphaModFix/>
          </a:blip>
          <a:srcRect b="53243" l="36932" r="-3911" t="9771"/>
          <a:stretch/>
        </p:blipFill>
        <p:spPr>
          <a:xfrm flipH="1">
            <a:off x="4686575" y="647248"/>
            <a:ext cx="3011700" cy="18813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Photo 1">
  <p:cSld name="CUSTOM_4_1">
    <p:spTree>
      <p:nvGrpSpPr>
        <p:cNvPr id="785" name="Shape 785"/>
        <p:cNvGrpSpPr/>
        <p:nvPr/>
      </p:nvGrpSpPr>
      <p:grpSpPr>
        <a:xfrm>
          <a:off x="0" y="0"/>
          <a:ext cx="0" cy="0"/>
          <a:chOff x="0" y="0"/>
          <a:chExt cx="0" cy="0"/>
        </a:xfrm>
      </p:grpSpPr>
      <p:pic>
        <p:nvPicPr>
          <p:cNvPr id="786" name="Google Shape;786;p102"/>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787" name="Google Shape;787;p102"/>
          <p:cNvPicPr preferRelativeResize="0"/>
          <p:nvPr/>
        </p:nvPicPr>
        <p:blipFill>
          <a:blip r:embed="rId3">
            <a:alphaModFix/>
          </a:blip>
          <a:stretch>
            <a:fillRect/>
          </a:stretch>
        </p:blipFill>
        <p:spPr>
          <a:xfrm>
            <a:off x="294319" y="237128"/>
            <a:ext cx="1280159" cy="652881"/>
          </a:xfrm>
          <a:prstGeom prst="rect">
            <a:avLst/>
          </a:prstGeom>
          <a:noFill/>
          <a:ln>
            <a:noFill/>
          </a:ln>
        </p:spPr>
      </p:pic>
      <p:sp>
        <p:nvSpPr>
          <p:cNvPr id="788" name="Google Shape;788;p102"/>
          <p:cNvSpPr txBox="1"/>
          <p:nvPr>
            <p:ph type="title"/>
          </p:nvPr>
        </p:nvSpPr>
        <p:spPr>
          <a:xfrm>
            <a:off x="4016822" y="1807252"/>
            <a:ext cx="4114800" cy="11430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6000"/>
              <a:buFont typeface="Barlow Semi Condensed"/>
              <a:buNone/>
              <a:defRPr sz="6000">
                <a:solidFill>
                  <a:srgbClr val="FFFFFF"/>
                </a:solidFill>
                <a:latin typeface="Barlow Semi Condensed"/>
                <a:ea typeface="Barlow Semi Condensed"/>
                <a:cs typeface="Barlow Semi Condensed"/>
                <a:sym typeface="Barlow Semi Condensed"/>
              </a:defRPr>
            </a:lvl1pPr>
            <a:lvl2pPr lvl="1">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2pPr>
            <a:lvl3pPr lvl="2">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3pPr>
            <a:lvl4pPr lvl="3">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4pPr>
            <a:lvl5pPr lvl="4">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5pPr>
            <a:lvl6pPr lvl="5">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6pPr>
            <a:lvl7pPr lvl="6">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7pPr>
            <a:lvl8pPr lvl="7">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8pPr>
            <a:lvl9pPr lvl="8">
              <a:lnSpc>
                <a:spcPct val="80000"/>
              </a:lnSpc>
              <a:spcBef>
                <a:spcPts val="0"/>
              </a:spcBef>
              <a:spcAft>
                <a:spcPts val="0"/>
              </a:spcAft>
              <a:buSzPts val="6000"/>
              <a:buFont typeface="Barlow Semi Condensed"/>
              <a:buNone/>
              <a:defRPr b="1" sz="6000">
                <a:latin typeface="Barlow Semi Condensed"/>
                <a:ea typeface="Barlow Semi Condensed"/>
                <a:cs typeface="Barlow Semi Condensed"/>
                <a:sym typeface="Barlow Semi Condensed"/>
              </a:defRPr>
            </a:lvl9pPr>
          </a:lstStyle>
          <a:p/>
        </p:txBody>
      </p:sp>
      <p:sp>
        <p:nvSpPr>
          <p:cNvPr id="789" name="Google Shape;789;p102"/>
          <p:cNvSpPr txBox="1"/>
          <p:nvPr>
            <p:ph idx="1" type="subTitle"/>
          </p:nvPr>
        </p:nvSpPr>
        <p:spPr>
          <a:xfrm>
            <a:off x="4016837" y="3042604"/>
            <a:ext cx="3657600" cy="1731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600"/>
              <a:buNone/>
              <a:defRPr b="0" sz="1600">
                <a:solidFill>
                  <a:schemeClr val="lt1"/>
                </a:solidFill>
              </a:defRPr>
            </a:lvl1pPr>
            <a:lvl2pPr lvl="1">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2pPr>
            <a:lvl3pPr lvl="2">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3pPr>
            <a:lvl4pPr lvl="3">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4pPr>
            <a:lvl5pPr lvl="4">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5pPr>
            <a:lvl6pPr lvl="5">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6pPr>
            <a:lvl7pPr lvl="6">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7pPr>
            <a:lvl8pPr lvl="7">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8pPr>
            <a:lvl9pPr lvl="8">
              <a:spcBef>
                <a:spcPts val="0"/>
              </a:spcBef>
              <a:spcAft>
                <a:spcPts val="0"/>
              </a:spcAft>
              <a:buClr>
                <a:schemeClr val="lt1"/>
              </a:buClr>
              <a:buSzPts val="1600"/>
              <a:buFont typeface="Helvetica Neue"/>
              <a:buNone/>
              <a:defRPr sz="1600">
                <a:solidFill>
                  <a:schemeClr val="lt1"/>
                </a:solidFill>
                <a:latin typeface="Helvetica Neue"/>
                <a:ea typeface="Helvetica Neue"/>
                <a:cs typeface="Helvetica Neue"/>
                <a:sym typeface="Helvetica Neue"/>
              </a:defRPr>
            </a:lvl9pPr>
          </a:lstStyle>
          <a:p/>
        </p:txBody>
      </p:sp>
      <p:sp>
        <p:nvSpPr>
          <p:cNvPr id="790" name="Google Shape;790;p102"/>
          <p:cNvSpPr txBox="1"/>
          <p:nvPr>
            <p:ph idx="2" type="subTitle"/>
          </p:nvPr>
        </p:nvSpPr>
        <p:spPr>
          <a:xfrm>
            <a:off x="4016814" y="4569647"/>
            <a:ext cx="1828800" cy="14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None/>
              <a:defRPr b="0" sz="1000">
                <a:solidFill>
                  <a:schemeClr val="lt1"/>
                </a:solidFill>
              </a:defRPr>
            </a:lvl1pPr>
            <a:lvl2pPr lvl="1">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2pPr>
            <a:lvl3pPr lvl="2">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3pPr>
            <a:lvl4pPr lvl="3">
              <a:spcBef>
                <a:spcPts val="0"/>
              </a:spcBef>
              <a:spcAft>
                <a:spcPts val="0"/>
              </a:spcAft>
              <a:buClr>
                <a:srgbClr val="3E0075"/>
              </a:buClr>
              <a:buSzPts val="1400"/>
              <a:buFont typeface="Helvetica Neue"/>
              <a:buNone/>
              <a:defRPr>
                <a:solidFill>
                  <a:srgbClr val="3E0075"/>
                </a:solidFill>
                <a:latin typeface="Helvetica Neue"/>
                <a:ea typeface="Helvetica Neue"/>
                <a:cs typeface="Helvetica Neue"/>
                <a:sym typeface="Helvetica Neue"/>
              </a:defRPr>
            </a:lvl4pPr>
            <a:lvl5pPr lvl="4">
              <a:spcBef>
                <a:spcPts val="0"/>
              </a:spcBef>
              <a:spcAft>
                <a:spcPts val="0"/>
              </a:spcAft>
              <a:buClr>
                <a:srgbClr val="3E0075"/>
              </a:buClr>
              <a:buSzPts val="1400"/>
              <a:buFont typeface="Helvetica Neue"/>
              <a:buNone/>
              <a:defRPr>
                <a:solidFill>
                  <a:srgbClr val="3E0075"/>
                </a:solidFill>
                <a:latin typeface="Helvetica Neue"/>
                <a:ea typeface="Helvetica Neue"/>
                <a:cs typeface="Helvetica Neue"/>
                <a:sym typeface="Helvetica Neue"/>
              </a:defRPr>
            </a:lvl5pPr>
            <a:lvl6pPr lvl="5">
              <a:spcBef>
                <a:spcPts val="0"/>
              </a:spcBef>
              <a:spcAft>
                <a:spcPts val="0"/>
              </a:spcAft>
              <a:buClr>
                <a:srgbClr val="3E0075"/>
              </a:buClr>
              <a:buSzPts val="1400"/>
              <a:buFont typeface="Helvetica Neue"/>
              <a:buNone/>
              <a:defRPr>
                <a:solidFill>
                  <a:srgbClr val="3E0075"/>
                </a:solidFill>
                <a:latin typeface="Helvetica Neue"/>
                <a:ea typeface="Helvetica Neue"/>
                <a:cs typeface="Helvetica Neue"/>
                <a:sym typeface="Helvetica Neue"/>
              </a:defRPr>
            </a:lvl6pPr>
            <a:lvl7pPr lvl="6">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7pPr>
            <a:lvl8pPr lvl="7">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8pPr>
            <a:lvl9pPr lvl="8">
              <a:spcBef>
                <a:spcPts val="0"/>
              </a:spcBef>
              <a:spcAft>
                <a:spcPts val="0"/>
              </a:spcAft>
              <a:buClr>
                <a:srgbClr val="3E0075"/>
              </a:buClr>
              <a:buSzPts val="1000"/>
              <a:buFont typeface="Helvetica Neue"/>
              <a:buNone/>
              <a:defRPr sz="1000">
                <a:solidFill>
                  <a:srgbClr val="3E0075"/>
                </a:solidFill>
                <a:latin typeface="Helvetica Neue"/>
                <a:ea typeface="Helvetica Neue"/>
                <a:cs typeface="Helvetica Neue"/>
                <a:sym typeface="Helvetica Neu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83" Type="http://schemas.openxmlformats.org/officeDocument/2006/relationships/theme" Target="../theme/theme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80" Type="http://schemas.openxmlformats.org/officeDocument/2006/relationships/slideLayout" Target="../slideLayouts/slideLayout91.xml"/><Relationship Id="rId82" Type="http://schemas.openxmlformats.org/officeDocument/2006/relationships/slideLayout" Target="../slideLayouts/slideLayout93.xml"/><Relationship Id="rId81" Type="http://schemas.openxmlformats.org/officeDocument/2006/relationships/slideLayout" Target="../slideLayouts/slideLayout9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73" Type="http://schemas.openxmlformats.org/officeDocument/2006/relationships/slideLayout" Target="../slideLayouts/slideLayout84.xml"/><Relationship Id="rId72" Type="http://schemas.openxmlformats.org/officeDocument/2006/relationships/slideLayout" Target="../slideLayouts/slideLayout83.xml"/><Relationship Id="rId31" Type="http://schemas.openxmlformats.org/officeDocument/2006/relationships/slideLayout" Target="../slideLayouts/slideLayout42.xml"/><Relationship Id="rId75" Type="http://schemas.openxmlformats.org/officeDocument/2006/relationships/slideLayout" Target="../slideLayouts/slideLayout86.xml"/><Relationship Id="rId30" Type="http://schemas.openxmlformats.org/officeDocument/2006/relationships/slideLayout" Target="../slideLayouts/slideLayout41.xml"/><Relationship Id="rId74" Type="http://schemas.openxmlformats.org/officeDocument/2006/relationships/slideLayout" Target="../slideLayouts/slideLayout85.xml"/><Relationship Id="rId33" Type="http://schemas.openxmlformats.org/officeDocument/2006/relationships/slideLayout" Target="../slideLayouts/slideLayout44.xml"/><Relationship Id="rId77" Type="http://schemas.openxmlformats.org/officeDocument/2006/relationships/slideLayout" Target="../slideLayouts/slideLayout88.xml"/><Relationship Id="rId32" Type="http://schemas.openxmlformats.org/officeDocument/2006/relationships/slideLayout" Target="../slideLayouts/slideLayout43.xml"/><Relationship Id="rId76" Type="http://schemas.openxmlformats.org/officeDocument/2006/relationships/slideLayout" Target="../slideLayouts/slideLayout87.xml"/><Relationship Id="rId35" Type="http://schemas.openxmlformats.org/officeDocument/2006/relationships/slideLayout" Target="../slideLayouts/slideLayout46.xml"/><Relationship Id="rId79" Type="http://schemas.openxmlformats.org/officeDocument/2006/relationships/slideLayout" Target="../slideLayouts/slideLayout90.xml"/><Relationship Id="rId34" Type="http://schemas.openxmlformats.org/officeDocument/2006/relationships/slideLayout" Target="../slideLayouts/slideLayout45.xml"/><Relationship Id="rId78" Type="http://schemas.openxmlformats.org/officeDocument/2006/relationships/slideLayout" Target="../slideLayouts/slideLayout89.xml"/><Relationship Id="rId71" Type="http://schemas.openxmlformats.org/officeDocument/2006/relationships/slideLayout" Target="../slideLayouts/slideLayout82.xml"/><Relationship Id="rId70" Type="http://schemas.openxmlformats.org/officeDocument/2006/relationships/slideLayout" Target="../slideLayouts/slideLayout81.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62" Type="http://schemas.openxmlformats.org/officeDocument/2006/relationships/slideLayout" Target="../slideLayouts/slideLayout73.xml"/><Relationship Id="rId61" Type="http://schemas.openxmlformats.org/officeDocument/2006/relationships/slideLayout" Target="../slideLayouts/slideLayout72.xml"/><Relationship Id="rId20" Type="http://schemas.openxmlformats.org/officeDocument/2006/relationships/slideLayout" Target="../slideLayouts/slideLayout31.xml"/><Relationship Id="rId64" Type="http://schemas.openxmlformats.org/officeDocument/2006/relationships/slideLayout" Target="../slideLayouts/slideLayout75.xml"/><Relationship Id="rId63" Type="http://schemas.openxmlformats.org/officeDocument/2006/relationships/slideLayout" Target="../slideLayouts/slideLayout74.xml"/><Relationship Id="rId22" Type="http://schemas.openxmlformats.org/officeDocument/2006/relationships/slideLayout" Target="../slideLayouts/slideLayout33.xml"/><Relationship Id="rId66" Type="http://schemas.openxmlformats.org/officeDocument/2006/relationships/slideLayout" Target="../slideLayouts/slideLayout77.xml"/><Relationship Id="rId21" Type="http://schemas.openxmlformats.org/officeDocument/2006/relationships/slideLayout" Target="../slideLayouts/slideLayout32.xml"/><Relationship Id="rId65" Type="http://schemas.openxmlformats.org/officeDocument/2006/relationships/slideLayout" Target="../slideLayouts/slideLayout76.xml"/><Relationship Id="rId24" Type="http://schemas.openxmlformats.org/officeDocument/2006/relationships/slideLayout" Target="../slideLayouts/slideLayout35.xml"/><Relationship Id="rId68" Type="http://schemas.openxmlformats.org/officeDocument/2006/relationships/slideLayout" Target="../slideLayouts/slideLayout79.xml"/><Relationship Id="rId23" Type="http://schemas.openxmlformats.org/officeDocument/2006/relationships/slideLayout" Target="../slideLayouts/slideLayout34.xml"/><Relationship Id="rId67" Type="http://schemas.openxmlformats.org/officeDocument/2006/relationships/slideLayout" Target="../slideLayouts/slideLayout78.xml"/><Relationship Id="rId60" Type="http://schemas.openxmlformats.org/officeDocument/2006/relationships/slideLayout" Target="../slideLayouts/slideLayout71.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69" Type="http://schemas.openxmlformats.org/officeDocument/2006/relationships/slideLayout" Target="../slideLayouts/slideLayout80.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slideLayout" Target="../slideLayouts/slideLayout70.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33.xml"/><Relationship Id="rId42" Type="http://schemas.openxmlformats.org/officeDocument/2006/relationships/slideLayout" Target="../slideLayouts/slideLayout135.xml"/><Relationship Id="rId41" Type="http://schemas.openxmlformats.org/officeDocument/2006/relationships/slideLayout" Target="../slideLayouts/slideLayout134.xml"/><Relationship Id="rId44" Type="http://schemas.openxmlformats.org/officeDocument/2006/relationships/slideLayout" Target="../slideLayouts/slideLayout137.xml"/><Relationship Id="rId43" Type="http://schemas.openxmlformats.org/officeDocument/2006/relationships/slideLayout" Target="../slideLayouts/slideLayout136.xml"/><Relationship Id="rId46" Type="http://schemas.openxmlformats.org/officeDocument/2006/relationships/slideLayout" Target="../slideLayouts/slideLayout139.xml"/><Relationship Id="rId45" Type="http://schemas.openxmlformats.org/officeDocument/2006/relationships/slideLayout" Target="../slideLayouts/slideLayout138.xml"/><Relationship Id="rId80" Type="http://schemas.openxmlformats.org/officeDocument/2006/relationships/slideLayout" Target="../slideLayouts/slideLayout173.xml"/><Relationship Id="rId82" Type="http://schemas.openxmlformats.org/officeDocument/2006/relationships/theme" Target="../theme/theme4.xml"/><Relationship Id="rId81" Type="http://schemas.openxmlformats.org/officeDocument/2006/relationships/slideLayout" Target="../slideLayouts/slideLayout174.xml"/><Relationship Id="rId1" Type="http://schemas.openxmlformats.org/officeDocument/2006/relationships/slideLayout" Target="../slideLayouts/slideLayout94.xml"/><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48" Type="http://schemas.openxmlformats.org/officeDocument/2006/relationships/slideLayout" Target="../slideLayouts/slideLayout141.xml"/><Relationship Id="rId47" Type="http://schemas.openxmlformats.org/officeDocument/2006/relationships/slideLayout" Target="../slideLayouts/slideLayout140.xml"/><Relationship Id="rId49" Type="http://schemas.openxmlformats.org/officeDocument/2006/relationships/slideLayout" Target="../slideLayouts/slideLayout142.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73" Type="http://schemas.openxmlformats.org/officeDocument/2006/relationships/slideLayout" Target="../slideLayouts/slideLayout166.xml"/><Relationship Id="rId72" Type="http://schemas.openxmlformats.org/officeDocument/2006/relationships/slideLayout" Target="../slideLayouts/slideLayout165.xml"/><Relationship Id="rId31" Type="http://schemas.openxmlformats.org/officeDocument/2006/relationships/slideLayout" Target="../slideLayouts/slideLayout124.xml"/><Relationship Id="rId75" Type="http://schemas.openxmlformats.org/officeDocument/2006/relationships/slideLayout" Target="../slideLayouts/slideLayout168.xml"/><Relationship Id="rId30" Type="http://schemas.openxmlformats.org/officeDocument/2006/relationships/slideLayout" Target="../slideLayouts/slideLayout123.xml"/><Relationship Id="rId74" Type="http://schemas.openxmlformats.org/officeDocument/2006/relationships/slideLayout" Target="../slideLayouts/slideLayout167.xml"/><Relationship Id="rId33" Type="http://schemas.openxmlformats.org/officeDocument/2006/relationships/slideLayout" Target="../slideLayouts/slideLayout126.xml"/><Relationship Id="rId77" Type="http://schemas.openxmlformats.org/officeDocument/2006/relationships/slideLayout" Target="../slideLayouts/slideLayout170.xml"/><Relationship Id="rId32" Type="http://schemas.openxmlformats.org/officeDocument/2006/relationships/slideLayout" Target="../slideLayouts/slideLayout125.xml"/><Relationship Id="rId76" Type="http://schemas.openxmlformats.org/officeDocument/2006/relationships/slideLayout" Target="../slideLayouts/slideLayout169.xml"/><Relationship Id="rId35" Type="http://schemas.openxmlformats.org/officeDocument/2006/relationships/slideLayout" Target="../slideLayouts/slideLayout128.xml"/><Relationship Id="rId79" Type="http://schemas.openxmlformats.org/officeDocument/2006/relationships/slideLayout" Target="../slideLayouts/slideLayout172.xml"/><Relationship Id="rId34" Type="http://schemas.openxmlformats.org/officeDocument/2006/relationships/slideLayout" Target="../slideLayouts/slideLayout127.xml"/><Relationship Id="rId78" Type="http://schemas.openxmlformats.org/officeDocument/2006/relationships/slideLayout" Target="../slideLayouts/slideLayout171.xml"/><Relationship Id="rId71" Type="http://schemas.openxmlformats.org/officeDocument/2006/relationships/slideLayout" Target="../slideLayouts/slideLayout164.xml"/><Relationship Id="rId70" Type="http://schemas.openxmlformats.org/officeDocument/2006/relationships/slideLayout" Target="../slideLayouts/slideLayout163.xml"/><Relationship Id="rId37" Type="http://schemas.openxmlformats.org/officeDocument/2006/relationships/slideLayout" Target="../slideLayouts/slideLayout130.xml"/><Relationship Id="rId36" Type="http://schemas.openxmlformats.org/officeDocument/2006/relationships/slideLayout" Target="../slideLayouts/slideLayout129.xml"/><Relationship Id="rId39" Type="http://schemas.openxmlformats.org/officeDocument/2006/relationships/slideLayout" Target="../slideLayouts/slideLayout132.xml"/><Relationship Id="rId38" Type="http://schemas.openxmlformats.org/officeDocument/2006/relationships/slideLayout" Target="../slideLayouts/slideLayout131.xml"/><Relationship Id="rId62" Type="http://schemas.openxmlformats.org/officeDocument/2006/relationships/slideLayout" Target="../slideLayouts/slideLayout155.xml"/><Relationship Id="rId61" Type="http://schemas.openxmlformats.org/officeDocument/2006/relationships/slideLayout" Target="../slideLayouts/slideLayout154.xml"/><Relationship Id="rId20" Type="http://schemas.openxmlformats.org/officeDocument/2006/relationships/slideLayout" Target="../slideLayouts/slideLayout113.xml"/><Relationship Id="rId64" Type="http://schemas.openxmlformats.org/officeDocument/2006/relationships/slideLayout" Target="../slideLayouts/slideLayout157.xml"/><Relationship Id="rId63" Type="http://schemas.openxmlformats.org/officeDocument/2006/relationships/slideLayout" Target="../slideLayouts/slideLayout156.xml"/><Relationship Id="rId22" Type="http://schemas.openxmlformats.org/officeDocument/2006/relationships/slideLayout" Target="../slideLayouts/slideLayout115.xml"/><Relationship Id="rId66" Type="http://schemas.openxmlformats.org/officeDocument/2006/relationships/slideLayout" Target="../slideLayouts/slideLayout159.xml"/><Relationship Id="rId21" Type="http://schemas.openxmlformats.org/officeDocument/2006/relationships/slideLayout" Target="../slideLayouts/slideLayout114.xml"/><Relationship Id="rId65" Type="http://schemas.openxmlformats.org/officeDocument/2006/relationships/slideLayout" Target="../slideLayouts/slideLayout158.xml"/><Relationship Id="rId24" Type="http://schemas.openxmlformats.org/officeDocument/2006/relationships/slideLayout" Target="../slideLayouts/slideLayout117.xml"/><Relationship Id="rId68" Type="http://schemas.openxmlformats.org/officeDocument/2006/relationships/slideLayout" Target="../slideLayouts/slideLayout161.xml"/><Relationship Id="rId23" Type="http://schemas.openxmlformats.org/officeDocument/2006/relationships/slideLayout" Target="../slideLayouts/slideLayout116.xml"/><Relationship Id="rId67" Type="http://schemas.openxmlformats.org/officeDocument/2006/relationships/slideLayout" Target="../slideLayouts/slideLayout160.xml"/><Relationship Id="rId60" Type="http://schemas.openxmlformats.org/officeDocument/2006/relationships/slideLayout" Target="../slideLayouts/slideLayout153.xml"/><Relationship Id="rId26" Type="http://schemas.openxmlformats.org/officeDocument/2006/relationships/slideLayout" Target="../slideLayouts/slideLayout119.xml"/><Relationship Id="rId25" Type="http://schemas.openxmlformats.org/officeDocument/2006/relationships/slideLayout" Target="../slideLayouts/slideLayout118.xml"/><Relationship Id="rId69" Type="http://schemas.openxmlformats.org/officeDocument/2006/relationships/slideLayout" Target="../slideLayouts/slideLayout162.xml"/><Relationship Id="rId28" Type="http://schemas.openxmlformats.org/officeDocument/2006/relationships/slideLayout" Target="../slideLayouts/slideLayout121.xml"/><Relationship Id="rId27" Type="http://schemas.openxmlformats.org/officeDocument/2006/relationships/slideLayout" Target="../slideLayouts/slideLayout120.xml"/><Relationship Id="rId29" Type="http://schemas.openxmlformats.org/officeDocument/2006/relationships/slideLayout" Target="../slideLayouts/slideLayout122.xml"/><Relationship Id="rId51" Type="http://schemas.openxmlformats.org/officeDocument/2006/relationships/slideLayout" Target="../slideLayouts/slideLayout144.xml"/><Relationship Id="rId50" Type="http://schemas.openxmlformats.org/officeDocument/2006/relationships/slideLayout" Target="../slideLayouts/slideLayout143.xml"/><Relationship Id="rId53" Type="http://schemas.openxmlformats.org/officeDocument/2006/relationships/slideLayout" Target="../slideLayouts/slideLayout146.xml"/><Relationship Id="rId52" Type="http://schemas.openxmlformats.org/officeDocument/2006/relationships/slideLayout" Target="../slideLayouts/slideLayout145.xml"/><Relationship Id="rId11" Type="http://schemas.openxmlformats.org/officeDocument/2006/relationships/slideLayout" Target="../slideLayouts/slideLayout104.xml"/><Relationship Id="rId55" Type="http://schemas.openxmlformats.org/officeDocument/2006/relationships/slideLayout" Target="../slideLayouts/slideLayout148.xml"/><Relationship Id="rId10" Type="http://schemas.openxmlformats.org/officeDocument/2006/relationships/slideLayout" Target="../slideLayouts/slideLayout103.xml"/><Relationship Id="rId54" Type="http://schemas.openxmlformats.org/officeDocument/2006/relationships/slideLayout" Target="../slideLayouts/slideLayout147.xml"/><Relationship Id="rId13" Type="http://schemas.openxmlformats.org/officeDocument/2006/relationships/slideLayout" Target="../slideLayouts/slideLayout106.xml"/><Relationship Id="rId57" Type="http://schemas.openxmlformats.org/officeDocument/2006/relationships/slideLayout" Target="../slideLayouts/slideLayout150.xml"/><Relationship Id="rId12" Type="http://schemas.openxmlformats.org/officeDocument/2006/relationships/slideLayout" Target="../slideLayouts/slideLayout105.xml"/><Relationship Id="rId56" Type="http://schemas.openxmlformats.org/officeDocument/2006/relationships/slideLayout" Target="../slideLayouts/slideLayout149.xml"/><Relationship Id="rId15" Type="http://schemas.openxmlformats.org/officeDocument/2006/relationships/slideLayout" Target="../slideLayouts/slideLayout108.xml"/><Relationship Id="rId59" Type="http://schemas.openxmlformats.org/officeDocument/2006/relationships/slideLayout" Target="../slideLayouts/slideLayout152.xml"/><Relationship Id="rId14" Type="http://schemas.openxmlformats.org/officeDocument/2006/relationships/slideLayout" Target="../slideLayouts/slideLayout107.xml"/><Relationship Id="rId58" Type="http://schemas.openxmlformats.org/officeDocument/2006/relationships/slideLayout" Target="../slideLayouts/slideLayout151.xml"/><Relationship Id="rId17" Type="http://schemas.openxmlformats.org/officeDocument/2006/relationships/slideLayout" Target="../slideLayouts/slideLayout110.xml"/><Relationship Id="rId16" Type="http://schemas.openxmlformats.org/officeDocument/2006/relationships/slideLayout" Target="../slideLayouts/slideLayout109.xml"/><Relationship Id="rId19" Type="http://schemas.openxmlformats.org/officeDocument/2006/relationships/slideLayout" Target="../slideLayouts/slideLayout112.xml"/><Relationship Id="rId18"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3"/>
          <p:cNvSpPr txBox="1"/>
          <p:nvPr>
            <p:ph type="title"/>
          </p:nvPr>
        </p:nvSpPr>
        <p:spPr>
          <a:xfrm>
            <a:off x="457200" y="435200"/>
            <a:ext cx="7574100" cy="274200"/>
          </a:xfrm>
          <a:prstGeom prst="rect">
            <a:avLst/>
          </a:prstGeom>
          <a:noFill/>
          <a:ln>
            <a:noFill/>
          </a:ln>
        </p:spPr>
        <p:txBody>
          <a:bodyPr anchorCtr="0" anchor="ctr" bIns="0" lIns="0" spcFirstLastPara="1" rIns="0" wrap="square" tIns="0">
            <a:noAutofit/>
          </a:bodyPr>
          <a:lstStyle>
            <a:lvl1pPr lvl="0">
              <a:lnSpc>
                <a:spcPct val="90000"/>
              </a:lnSpc>
              <a:spcBef>
                <a:spcPts val="0"/>
              </a:spcBef>
              <a:spcAft>
                <a:spcPts val="0"/>
              </a:spcAft>
              <a:buClr>
                <a:srgbClr val="8039DF"/>
              </a:buClr>
              <a:buSzPts val="3000"/>
              <a:buFont typeface="Barlow Semi Condensed"/>
              <a:buNone/>
              <a:defRPr b="1"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3"/>
          <p:cNvSpPr txBox="1"/>
          <p:nvPr>
            <p:ph idx="1" type="body"/>
          </p:nvPr>
        </p:nvSpPr>
        <p:spPr>
          <a:xfrm>
            <a:off x="388150" y="1747250"/>
            <a:ext cx="81159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 id="2147483733" r:id="rId75"/>
    <p:sldLayoutId id="2147483734" r:id="rId76"/>
    <p:sldLayoutId id="2147483735" r:id="rId77"/>
    <p:sldLayoutId id="2147483736" r:id="rId78"/>
    <p:sldLayoutId id="2147483737" r:id="rId79"/>
    <p:sldLayoutId id="2147483738" r:id="rId80"/>
    <p:sldLayoutId id="2147483739" r:id="rId81"/>
    <p:sldLayoutId id="2147483740" r:id="rId82"/>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36" name="Shape 736"/>
        <p:cNvGrpSpPr/>
        <p:nvPr/>
      </p:nvGrpSpPr>
      <p:grpSpPr>
        <a:xfrm>
          <a:off x="0" y="0"/>
          <a:ext cx="0" cy="0"/>
          <a:chOff x="0" y="0"/>
          <a:chExt cx="0" cy="0"/>
        </a:xfrm>
      </p:grpSpPr>
      <p:sp>
        <p:nvSpPr>
          <p:cNvPr id="737" name="Google Shape;737;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1" i="0" sz="8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38" name="Google Shape;738;p96"/>
          <p:cNvSpPr txBox="1"/>
          <p:nvPr>
            <p:ph type="title"/>
          </p:nvPr>
        </p:nvSpPr>
        <p:spPr>
          <a:xfrm>
            <a:off x="457200" y="435200"/>
            <a:ext cx="7574100" cy="274200"/>
          </a:xfrm>
          <a:prstGeom prst="rect">
            <a:avLst/>
          </a:prstGeom>
          <a:noFill/>
          <a:ln>
            <a:noFill/>
          </a:ln>
        </p:spPr>
        <p:txBody>
          <a:bodyPr anchorCtr="0" anchor="ctr" bIns="0" lIns="0" spcFirstLastPara="1" rIns="0" wrap="square" tIns="0">
            <a:noAutofit/>
          </a:bodyPr>
          <a:lstStyle>
            <a:lvl1pPr lvl="0">
              <a:lnSpc>
                <a:spcPct val="90000"/>
              </a:lnSpc>
              <a:spcBef>
                <a:spcPts val="0"/>
              </a:spcBef>
              <a:spcAft>
                <a:spcPts val="0"/>
              </a:spcAft>
              <a:buClr>
                <a:srgbClr val="8039DF"/>
              </a:buClr>
              <a:buSzPts val="3000"/>
              <a:buFont typeface="Barlow Semi Condensed"/>
              <a:buNone/>
              <a:defRPr b="1" sz="3000">
                <a:solidFill>
                  <a:srgbClr val="8039DF"/>
                </a:solidFill>
                <a:latin typeface="Barlow Semi Condensed"/>
                <a:ea typeface="Barlow Semi Condensed"/>
                <a:cs typeface="Barlow Semi Condensed"/>
                <a:sym typeface="Barlow Semi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9" name="Google Shape;739;p96"/>
          <p:cNvSpPr txBox="1"/>
          <p:nvPr>
            <p:ph idx="1" type="body"/>
          </p:nvPr>
        </p:nvSpPr>
        <p:spPr>
          <a:xfrm>
            <a:off x="388150" y="1747250"/>
            <a:ext cx="8115900" cy="31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Helvetica Neue"/>
              <a:buChar char="●"/>
              <a:defRPr>
                <a:latin typeface="Helvetica Neue"/>
                <a:ea typeface="Helvetica Neue"/>
                <a:cs typeface="Helvetica Neue"/>
                <a:sym typeface="Helvetica Neue"/>
              </a:defRPr>
            </a:lvl1pPr>
            <a:lvl2pPr indent="-304800" lvl="1" marL="914400">
              <a:spcBef>
                <a:spcPts val="600"/>
              </a:spcBef>
              <a:spcAft>
                <a:spcPts val="0"/>
              </a:spcAft>
              <a:buClr>
                <a:schemeClr val="dk2"/>
              </a:buClr>
              <a:buSzPts val="1200"/>
              <a:buFont typeface="Helvetica Neue"/>
              <a:buChar char="○"/>
              <a:defRPr sz="1200">
                <a:latin typeface="Helvetica Neue"/>
                <a:ea typeface="Helvetica Neue"/>
                <a:cs typeface="Helvetica Neue"/>
                <a:sym typeface="Helvetica Neue"/>
              </a:defRPr>
            </a:lvl2pPr>
            <a:lvl3pPr indent="-292100" lvl="2" marL="13716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3pPr>
            <a:lvl4pPr indent="-292100" lvl="3" marL="18288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4pPr>
            <a:lvl5pPr indent="-292100" lvl="4" marL="2286000">
              <a:spcBef>
                <a:spcPts val="600"/>
              </a:spcBef>
              <a:spcAft>
                <a:spcPts val="0"/>
              </a:spcAft>
              <a:buClr>
                <a:schemeClr val="dk2"/>
              </a:buClr>
              <a:buSzPts val="1000"/>
              <a:buFont typeface="Helvetica Neue"/>
              <a:buChar char="○"/>
              <a:defRPr sz="1000">
                <a:latin typeface="Helvetica Neue"/>
                <a:ea typeface="Helvetica Neue"/>
                <a:cs typeface="Helvetica Neue"/>
                <a:sym typeface="Helvetica Neue"/>
              </a:defRPr>
            </a:lvl5pPr>
            <a:lvl6pPr indent="-279400" lvl="5" marL="27432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6pPr>
            <a:lvl7pPr indent="-279400" lvl="6" marL="32004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7pPr>
            <a:lvl8pPr indent="-279400" lvl="7" marL="3657600">
              <a:spcBef>
                <a:spcPts val="600"/>
              </a:spcBef>
              <a:spcAft>
                <a:spcPts val="0"/>
              </a:spcAft>
              <a:buClr>
                <a:schemeClr val="dk2"/>
              </a:buClr>
              <a:buSzPts val="800"/>
              <a:buFont typeface="Helvetica Neue"/>
              <a:buChar char="○"/>
              <a:defRPr sz="800">
                <a:latin typeface="Helvetica Neue"/>
                <a:ea typeface="Helvetica Neue"/>
                <a:cs typeface="Helvetica Neue"/>
                <a:sym typeface="Helvetica Neue"/>
              </a:defRPr>
            </a:lvl8pPr>
            <a:lvl9pPr indent="-279400" lvl="8" marL="4114800">
              <a:spcBef>
                <a:spcPts val="600"/>
              </a:spcBef>
              <a:spcAft>
                <a:spcPts val="600"/>
              </a:spcAft>
              <a:buClr>
                <a:schemeClr val="dk2"/>
              </a:buClr>
              <a:buSzPts val="800"/>
              <a:buFont typeface="Helvetica Neue"/>
              <a:buChar char="■"/>
              <a:defRPr sz="800">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 id="2147483774" r:id="rId34"/>
    <p:sldLayoutId id="2147483775" r:id="rId35"/>
    <p:sldLayoutId id="2147483776" r:id="rId36"/>
    <p:sldLayoutId id="2147483777" r:id="rId37"/>
    <p:sldLayoutId id="2147483778" r:id="rId38"/>
    <p:sldLayoutId id="2147483779" r:id="rId39"/>
    <p:sldLayoutId id="2147483780" r:id="rId40"/>
    <p:sldLayoutId id="2147483781" r:id="rId41"/>
    <p:sldLayoutId id="2147483782" r:id="rId42"/>
    <p:sldLayoutId id="2147483783" r:id="rId43"/>
    <p:sldLayoutId id="2147483784" r:id="rId44"/>
    <p:sldLayoutId id="2147483785" r:id="rId45"/>
    <p:sldLayoutId id="2147483786" r:id="rId46"/>
    <p:sldLayoutId id="2147483787" r:id="rId47"/>
    <p:sldLayoutId id="2147483788" r:id="rId48"/>
    <p:sldLayoutId id="2147483789" r:id="rId49"/>
    <p:sldLayoutId id="2147483790" r:id="rId50"/>
    <p:sldLayoutId id="2147483791" r:id="rId51"/>
    <p:sldLayoutId id="2147483792" r:id="rId52"/>
    <p:sldLayoutId id="2147483793" r:id="rId53"/>
    <p:sldLayoutId id="2147483794" r:id="rId54"/>
    <p:sldLayoutId id="2147483795" r:id="rId55"/>
    <p:sldLayoutId id="2147483796" r:id="rId56"/>
    <p:sldLayoutId id="2147483797" r:id="rId57"/>
    <p:sldLayoutId id="2147483798" r:id="rId58"/>
    <p:sldLayoutId id="2147483799" r:id="rId59"/>
    <p:sldLayoutId id="2147483800" r:id="rId60"/>
    <p:sldLayoutId id="2147483801" r:id="rId61"/>
    <p:sldLayoutId id="2147483802" r:id="rId62"/>
    <p:sldLayoutId id="2147483803" r:id="rId63"/>
    <p:sldLayoutId id="2147483804" r:id="rId64"/>
    <p:sldLayoutId id="2147483805" r:id="rId65"/>
    <p:sldLayoutId id="2147483806" r:id="rId66"/>
    <p:sldLayoutId id="2147483807" r:id="rId67"/>
    <p:sldLayoutId id="2147483808" r:id="rId68"/>
    <p:sldLayoutId id="2147483809" r:id="rId69"/>
    <p:sldLayoutId id="2147483810" r:id="rId70"/>
    <p:sldLayoutId id="2147483811" r:id="rId71"/>
    <p:sldLayoutId id="2147483812" r:id="rId72"/>
    <p:sldLayoutId id="2147483813" r:id="rId73"/>
    <p:sldLayoutId id="2147483814" r:id="rId74"/>
    <p:sldLayoutId id="2147483815" r:id="rId75"/>
    <p:sldLayoutId id="2147483816" r:id="rId76"/>
    <p:sldLayoutId id="2147483817" r:id="rId77"/>
    <p:sldLayoutId id="2147483818" r:id="rId78"/>
    <p:sldLayoutId id="2147483819" r:id="rId79"/>
    <p:sldLayoutId id="2147483820" r:id="rId80"/>
    <p:sldLayoutId id="2147483821" r:id="rId8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8.xml"/></Relationships>
</file>

<file path=ppt/slides/slide1.xml><?xml version="1.0" encoding="utf-8"?>
<ns0:sld xmlns:ns0="http://schemas.openxmlformats.org/presentationml/2006/main" xmlns:ns1="http://schemas.openxmlformats.org/drawingml/2006/main">
  <ns0:cSld>
    <ns0:bg>
      <ns0:bgPr>
        <ns1:solidFill>
          <ns1:schemeClr val="lt1"/>
        </ns1:solidFill>
      </ns0:bgPr>
    </ns0:bg>
    <ns0:spTree>
      <ns0:nvGrpSpPr>
        <ns0:cNvPr id="1417" name="Shape 1417"/>
        <ns0:cNvGrpSpPr/>
        <ns0:nvPr/>
      </ns0:nvGrpSpPr>
      <ns0:grpSpPr>
        <ns1:xfrm>
          <ns1:off x="0" y="0"/>
          <ns1:ext cx="0" cy="0"/>
          <ns1:chOff x="0" y="0"/>
          <ns1:chExt cx="0" cy="0"/>
        </ns1:xfrm>
      </ns0:grpSpPr>
      <ns0:sp>
        <ns0:nvSpPr>
          <ns0:cNvPr id="1418" name="Google Shape;1418;p178"/>
          <ns0:cNvSpPr txBox="1"/>
          <ns0:nvPr>
            <ns0:ph type="title"/>
          </ns0:nvPr>
        </ns0:nvSpPr>
        <ns0:spPr>
          <ns1:xfrm>
            <ns1:off x="457200" y="435200"/>
            <ns1:ext cx="7574100" cy="274200"/>
          </ns1:xfrm>
          <ns1:prstGeom prst="rect">
            <ns1:avLst/>
          </ns1:prstGeom>
        </ns0:spPr>
        <ns0:txBody>
          <ns1:bodyPr anchorCtr="0" anchor="ctr" bIns="0" lIns="0" spcFirstLastPara="1" rIns="0" wrap="square" tIns="0">
            <ns1:noAutofit/>
          </ns1:bodyPr>
          <ns1:lstStyle/>
          <ns1:p>
            <ns1:pPr indent="0" lvl="0" marL="0" rtl="0" algn="l">
              <ns1:lnSpc>
                <ns1:spcPct val="100000"/>
              </ns1:lnSpc>
              <ns1:spcBef>
                <ns1:spcPts val="0"/>
              </ns1:spcBef>
              <ns1:spcAft>
                <ns1:spcPts val="0"/>
              </ns1:spcAft>
              <ns1:buClr>
                <ns1:schemeClr val="dk1"/>
              </ns1:buClr>
              <ns1:buSzPts val="800"/>
              <ns1:buFont typeface="Arial"/>
              <ns1:buNone/>
            </ns1:pPr>
            <ns1:r>
              <ns1:rPr lang="en">
                <ns1:solidFill>
                  <ns1:schemeClr val="dk2"/>
                </ns1:solidFill>
              </ns1:rPr>
              <ns1:t>EXECUTIVE SUMMARY</ns1:t>
            </ns1:r>
            <ns1:endParaRPr>
              <ns1:solidFill>
                <ns1:schemeClr val="dk2"/>
              </ns1:solidFill>
            </ns1:endParaRPr>
          </ns1:p>
        </ns0:txBody>
      </ns0:sp>
      <ns0:sp>
        <ns0:nvSpPr>
          <ns0:cNvPr id="1419" name="Google Shape;1419;p178"/>
          <ns0:cNvSpPr/>
          <ns0:nvPr/>
        </ns0:nvSpPr>
        <ns0:spPr>
          <ns1:xfrm>
            <ns1:off x="457201" y="1403875"/>
            <ns1:ext cx="1908000" cy="2971800"/>
          </ns1:xfrm>
          <ns1:prstGeom prst="roundRect">
            <ns1:avLst>
              <ns1:gd fmla="val 3024" name="adj"/>
            </ns1:avLst>
          </ns1:prstGeom>
          <ns1:solidFill>
            <ns1:schemeClr val="accent6"/>
          </ns1:solidFill>
          <ns1:ln>
            <ns1:noFill/>
          </ns1:ln>
        </ns0:spPr>
        <ns0:txBody>
          <ns1:bodyPr anchorCtr="0" anchor="ctr" bIns="91425" lIns="91425" spcFirstLastPara="1" rIns="91425" wrap="square" tIns="91425">
            <ns1:noAutofit/>
          </ns1:bodyPr>
          <ns1:lstStyle/>
          <ns1:p>
            <ns1:pPr indent="0" lvl="0" marL="0" rtl="0" algn="ctr">
              <ns1:lnSpc>
                <ns1:spcPct val="80000"/>
              </ns1:lnSpc>
              <ns1:spcBef>
                <ns1:spcPts val="0"/>
              </ns1:spcBef>
              <ns1:spcAft>
                <ns1:spcPts val="0"/>
              </ns1:spcAft>
              <ns1:buNone/>
            </ns1:pPr>
            <ns1:r>
              <ns1:t/>
            </ns1:r>
            <ns1:endParaRPr/>
          </ns1:p>
        </ns0:txBody>
      </ns0:sp>
      <ns0:sp>
        <ns0:nvSpPr>
          <ns0:cNvPr id="1420" name="Google Shape;1420;p178"/>
          <ns0:cNvSpPr/>
          <ns0:nvPr/>
        </ns0:nvSpPr>
        <ns0:spPr>
          <ns1:xfrm>
            <ns1:off x="2596801" y="1403875"/>
            <ns1:ext cx="1859400" cy="2971800"/>
          </ns1:xfrm>
          <ns1:prstGeom prst="roundRect">
            <ns1:avLst>
              <ns1:gd fmla="val 3024" name="adj"/>
            </ns1:avLst>
          </ns1:prstGeom>
          <ns1:solidFill>
            <ns1:schemeClr val="dk2"/>
          </ns1:solidFill>
          <ns1:ln>
            <ns1:noFill/>
          </ns1:ln>
        </ns0:spPr>
        <ns0:txBody>
          <ns1:bodyPr anchorCtr="0" anchor="ctr" bIns="91425" lIns="91425" spcFirstLastPara="1" rIns="91425" wrap="square" tIns="91425">
            <ns1:noAutofit/>
          </ns1:bodyPr>
          <ns1:lstStyle/>
          <ns1:p>
            <ns1:pPr indent="0" lvl="0" marL="0" rtl="0" algn="ctr">
              <ns1:lnSpc>
                <ns1:spcPct val="80000"/>
              </ns1:lnSpc>
              <ns1:spcBef>
                <ns1:spcPts val="0"/>
              </ns1:spcBef>
              <ns1:spcAft>
                <ns1:spcPts val="0"/>
              </ns1:spcAft>
              <ns1:buNone/>
            </ns1:pPr>
            <ns1:r>
              <ns1:t/>
            </ns1:r>
            <ns1:endParaRPr/>
          </ns1:p>
        </ns0:txBody>
      </ns0:sp>
      <ns0:sp>
        <ns0:nvSpPr>
          <ns0:cNvPr id="1421" name="Google Shape;1421;p178"/>
          <ns0:cNvSpPr/>
          <ns0:nvPr/>
        </ns0:nvSpPr>
        <ns0:spPr>
          <ns1:xfrm>
            <ns1:off x="4687801" y="1403875"/>
            <ns1:ext cx="1908000" cy="2971800"/>
          </ns1:xfrm>
          <ns1:prstGeom prst="roundRect">
            <ns1:avLst>
              <ns1:gd fmla="val 3024" name="adj"/>
            </ns1:avLst>
          </ns1:prstGeom>
          <ns1:solidFill>
            <ns1:schemeClr val="accent6"/>
          </ns1:solidFill>
          <ns1:ln>
            <ns1:noFill/>
          </ns1:ln>
        </ns0:spPr>
        <ns0:txBody>
          <ns1:bodyPr anchorCtr="0" anchor="ctr" bIns="91425" lIns="91425" spcFirstLastPara="1" rIns="91425" wrap="square" tIns="91425">
            <ns1:noAutofit/>
          </ns1:bodyPr>
          <ns1:lstStyle/>
          <ns1:p>
            <ns1:pPr indent="0" lvl="0" marL="0" rtl="0" algn="ctr">
              <ns1:lnSpc>
                <ns1:spcPct val="80000"/>
              </ns1:lnSpc>
              <ns1:spcBef>
                <ns1:spcPts val="0"/>
              </ns1:spcBef>
              <ns1:spcAft>
                <ns1:spcPts val="0"/>
              </ns1:spcAft>
              <ns1:buNone/>
            </ns1:pPr>
            <ns1:r>
              <ns1:t/>
            </ns1:r>
            <ns1:endParaRPr/>
          </ns1:p>
        </ns0:txBody>
      </ns0:sp>
      <ns0:sp>
        <ns0:nvSpPr>
          <ns0:cNvPr id="1422" name="Google Shape;1422;p178"/>
          <ns0:cNvSpPr txBox="1"/>
          <ns0:nvPr/>
        </ns0:nvSpPr>
        <ns0:spPr>
          <ns1:xfrm>
            <ns1:off x="609600" y="2149075"/>
            <ns1:ext cx="1614300" cy="719400"/>
          </ns1:xfrm>
          <ns1:prstGeom prst="rect">
            <ns1:avLst/>
          </ns1:prstGeom>
          <ns1:noFill/>
          <ns1:ln>
            <ns1:noFill/>
          </ns1:ln>
        </ns0:spPr>
        <ns0:txBody>
          <ns1:bodyPr anchorCtr="0" anchor="t" bIns="91425" lIns="91425" spcFirstLastPara="1" rIns="91425" wrap="square" tIns="91425">
            <ns1:noAutofit/>
          </ns1:bodyPr>
          <ns1:lstStyle/>
          <ns1:p>
            <ns1:pPr indent="0" lvl="0" marL="0" rtl="0" algn="ctr">
              <ns1:spcBef>
                <ns1:spcPts val="0"/>
              </ns1:spcBef>
              <ns1:spcAft>
                <ns1:spcPts val="0"/>
              </ns1:spcAft>
              <ns1:buClr>
                <ns1:schemeClr val="dk1"/>
              </ns1:buClr>
              <ns1:buSzPts val="1100"/>
              <ns1:buFont typeface="Arial"/>
              <ns1:buNone/>
            </ns1:pPr>
            <ns1:r>
              <ns1:rPr b="1" lang="en" sz="1800">
                <ns1:solidFill>
                  <ns1:srgbClr val="C5AEEE"/>
                </ns1:solidFill>
                <ns1:latin typeface="Barlow Semi Condensed"/>
                <ns1:ea typeface="Barlow Semi Condensed"/>
                <ns1:cs typeface="Barlow Semi Condensed"/>
                <ns1:sym typeface="Barlow Semi Condensed"/>
              </ns1:rPr>
              <ns1:t>UPLEVEL UPLEVEL SKILLS</ns1:t>
            </ns1:r>
            <ns1:endParaRPr b="1" sz="1800">
              <ns1:solidFill>
                <ns1:srgbClr val="C5AEEE"/>
              </ns1:solidFill>
              <ns1:latin typeface="Barlow Semi Condensed"/>
              <ns1:ea typeface="Barlow Semi Condensed"/>
              <ns1:cs typeface="Barlow Semi Condensed"/>
              <ns1:sym typeface="Barlow Semi Condensed"/>
            </ns1:endParaRPr>
          </ns1:p>
          <ns1:p>
            <ns1:pPr indent="0" lvl="0" marL="0" rtl="0" algn="ctr">
              <ns1:spcBef>
                <ns1:spcPts val="0"/>
              </ns1:spcBef>
              <ns1:spcAft>
                <ns1:spcPts val="0"/>
              </ns1:spcAft>
              <ns1:buClr>
                <ns1:schemeClr val="dk1"/>
              </ns1:buClr>
              <ns1:buSzPts val="1100"/>
              <ns1:buFont typeface="Arial"/>
              <ns1:buNone/>
            </ns1:pPr>
            <ns1:r>
              <ns1:rPr lang="en" sz="600">
                <ns1:solidFill>
                  <ns1:srgbClr val="C5AEEE"/>
                </ns1:solidFill>
                <ns1:latin typeface="Helvetica Neue"/>
                <ns1:ea typeface="Helvetica Neue"/>
                <ns1:cs typeface="Helvetica Neue"/>
                <ns1:sym typeface="Helvetica Neue"/>
              </ns1:rPr>
              <ns1:t>(People Intelligence)</ns1:t>
            </ns1:r>
            <ns1:endParaRPr sz="6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t/>
            </ns1:r>
            <ns1:endParaRPr b="1" sz="10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rPr b="1" lang="en" sz="1000">
                <ns1:solidFill>
                  <ns1:srgbClr val="C5AEEE"/>
                </ns1:solidFill>
                <ns1:latin typeface="Helvetica Neue"/>
                <ns1:ea typeface="Helvetica Neue"/>
                <ns1:cs typeface="Helvetica Neue"/>
                <ns1:sym typeface="Helvetica Neue"/>
              </ns1:rPr>
              <ns1:t>KPI: </ns1:t>
            </ns1:r>
            <ns1:r>
              <ns1:rPr lang="en" sz="1000">
                <ns1:solidFill>
                  <ns1:srgbClr val="C5AEEE"/>
                </ns1:solidFill>
                <ns1:latin typeface="Helvetica Neue"/>
                <ns1:ea typeface="Helvetica Neue"/>
                <ns1:cs typeface="Helvetica Neue"/>
                <ns1:sym typeface="Helvetica Neue"/>
              </ns1:rPr>
              <ns1:t>Increasing % reps hitting annual quota</ns1:t>
            </ns1:r>
            <ns1:endParaRPr sz="1300">
              <ns1:solidFill>
                <ns1:srgbClr val="C5AEEE"/>
              </ns1:solidFill>
              <ns1:latin typeface="Helvetica Neue"/>
              <ns1:ea typeface="Helvetica Neue"/>
              <ns1:cs typeface="Helvetica Neue"/>
              <ns1:sym typeface="Helvetica Neue"/>
            </ns1:endParaRPr>
          </ns1:p>
          <ns1:p>
            <ns1:pPr indent="0" lvl="0" marL="0" rtl="0" algn="ctr">
              <ns1:lnSpc>
                <ns1:spcPct val="100000"/>
              </ns1:lnSpc>
              <ns1:spcBef>
                <ns1:spcPts val="0"/>
              </ns1:spcBef>
              <ns1:spcAft>
                <ns1:spcPts val="2400"/>
              </ns1:spcAft>
              <ns1:buClr>
                <ns1:srgbClr val="000000"/>
              </ns1:buClr>
              <ns1:buSzPts val="852"/>
              <ns1:buFont typeface="Arial"/>
              <ns1:buNone/>
            </ns1:pPr>
            <ns1:r>
              <ns1:t/>
            </ns1:r>
            <ns1:endParaRPr b="1" sz="1200">
              <ns1:solidFill>
                <ns1:srgbClr val="C5AEEE"/>
              </ns1:solidFill>
              <ns1:latin typeface="Helvetica Neue"/>
              <ns1:ea typeface="Helvetica Neue"/>
              <ns1:cs typeface="Helvetica Neue"/>
              <ns1:sym typeface="Helvetica Neue"/>
            </ns1:endParaRPr>
          </ns1:p>
        </ns0:txBody>
      </ns0:sp>
      <ns0:sp>
        <ns0:nvSpPr>
          <ns0:cNvPr id="1423" name="Google Shape;1423;p178"/>
          <ns0:cNvSpPr txBox="1"/>
          <ns0:nvPr/>
        </ns0:nvSpPr>
        <ns0:spPr>
          <ns1:xfrm>
            <ns1:off x="2682225" y="2149075"/>
            <ns1:ext cx="1704300" cy="719400"/>
          </ns1:xfrm>
          <ns1:prstGeom prst="rect">
            <ns1:avLst/>
          </ns1:prstGeom>
          <ns1:noFill/>
          <ns1:ln>
            <ns1:noFill/>
          </ns1:ln>
        </ns0:spPr>
        <ns0:txBody>
          <ns1:bodyPr anchorCtr="0" anchor="t" bIns="91425" lIns="91425" spcFirstLastPara="1" rIns="91425" wrap="square" tIns="91425">
            <ns1:noAutofit/>
          </ns1:bodyPr>
          <ns1:lstStyle/>
          <ns1:p>
            <ns1:pPr indent="0" lvl="0" marL="0" rtl="0" algn="ctr">
              <ns1:spcBef>
                <ns1:spcPts val="0"/>
              </ns1:spcBef>
              <ns1:spcAft>
                <ns1:spcPts val="0"/>
              </ns1:spcAft>
              <ns1:buClr>
                <ns1:schemeClr val="dk1"/>
              </ns1:buClr>
              <ns1:buSzPts val="1100"/>
              <ns1:buFont typeface="Arial"/>
              <ns1:buNone/>
            </ns1:pPr>
            <ns1:r>
              <ns1:rPr b="1" lang="en" sz="1800">
                <ns1:solidFill>
                  <ns1:schemeClr val="lt1"/>
                </ns1:solidFill>
                <ns1:latin typeface="Barlow Semi Condensed"/>
                <ns1:ea typeface="Barlow Semi Condensed"/>
                <ns1:cs typeface="Barlow Semi Condensed"/>
                <ns1:sym typeface="Barlow Semi Condensed"/>
              </ns1:rPr>
              <ns1:t>IMPROVE FORECASTING ACCURACY</ns1:t>
            </ns1:r>
            <ns1:endParaRPr b="1" sz="1800">
              <ns1:solidFill>
                <ns1:schemeClr val="lt1"/>
              </ns1:solidFill>
              <ns1:latin typeface="Barlow Semi Condensed"/>
              <ns1:ea typeface="Barlow Semi Condensed"/>
              <ns1:cs typeface="Barlow Semi Condensed"/>
              <ns1:sym typeface="Barlow Semi Condensed"/>
            </ns1:endParaRPr>
          </ns1:p>
          <ns1:p>
            <ns1:pPr indent="0" lvl="0" marL="0" rtl="0" algn="ctr">
              <ns1:spcBef>
                <ns1:spcPts val="0"/>
              </ns1:spcBef>
              <ns1:spcAft>
                <ns1:spcPts val="0"/>
              </ns1:spcAft>
              <ns1:buClr>
                <ns1:schemeClr val="dk1"/>
              </ns1:buClr>
              <ns1:buSzPts val="1100"/>
              <ns1:buFont typeface="Arial"/>
              <ns1:buNone/>
            </ns1:pPr>
            <ns1:r>
              <ns1:rPr lang="en" sz="600">
                <ns1:solidFill>
                  <ns1:schemeClr val="lt1"/>
                </ns1:solidFill>
                <ns1:latin typeface="Helvetica Neue"/>
                <ns1:ea typeface="Helvetica Neue"/>
                <ns1:cs typeface="Helvetica Neue"/>
                <ns1:sym typeface="Helvetica Neue"/>
              </ns1:rPr>
              <ns1:t>(Deal  Intelligence)</ns1:t>
            </ns1:r>
            <ns1:endParaRPr sz="600">
              <ns1:solidFill>
                <ns1:schemeClr val="lt1"/>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t/>
            </ns1:r>
            <ns1:endParaRPr b="1" sz="1000">
              <ns1:solidFill>
                <ns1:schemeClr val="lt1"/>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rPr b="1" lang="en" sz="1000">
                <ns1:solidFill>
                  <ns1:schemeClr val="lt1"/>
                </ns1:solidFill>
                <ns1:latin typeface="Helvetica Neue"/>
                <ns1:ea typeface="Helvetica Neue"/>
                <ns1:cs typeface="Helvetica Neue"/>
                <ns1:sym typeface="Helvetica Neue"/>
              </ns1:rPr>
              <ns1:t>KPI: </ns1:t>
            </ns1:r>
            <ns1:r>
              <ns1:rPr lang="en" sz="1000">
                <ns1:solidFill>
                  <ns1:schemeClr val="lt1"/>
                </ns1:solidFill>
                <ns1:latin typeface="Helvetica Neue"/>
                <ns1:ea typeface="Helvetica Neue"/>
                <ns1:cs typeface="Helvetica Neue"/>
                <ns1:sym typeface="Helvetica Neue"/>
              </ns1:rPr>
              <ns1:t>% deviance between forecast and actual </ns1:t>
            </ns1:r>
            <ns1:endParaRPr sz="1300">
              <ns1:solidFill>
                <ns1:schemeClr val="lt1"/>
              </ns1:solidFill>
              <ns1:latin typeface="Helvetica Neue"/>
              <ns1:ea typeface="Helvetica Neue"/>
              <ns1:cs typeface="Helvetica Neue"/>
              <ns1:sym typeface="Helvetica Neue"/>
            </ns1:endParaRPr>
          </ns1:p>
          <ns1:p>
            <ns1:pPr indent="0" lvl="0" marL="0" rtl="0" algn="ctr">
              <ns1:lnSpc>
                <ns1:spcPct val="100000"/>
              </ns1:lnSpc>
              <ns1:spcBef>
                <ns1:spcPts val="0"/>
              </ns1:spcBef>
              <ns1:spcAft>
                <ns1:spcPts val="0"/>
              </ns1:spcAft>
              <ns1:buNone/>
            </ns1:pPr>
            <ns1:r>
              <ns1:t/>
            </ns1:r>
            <ns1:endParaRPr sz="1200">
              <ns1:solidFill>
                <ns1:schemeClr val="lt1"/>
              </ns1:solidFill>
              <ns1:latin typeface="Helvetica Neue"/>
              <ns1:ea typeface="Helvetica Neue"/>
              <ns1:cs typeface="Helvetica Neue"/>
              <ns1:sym typeface="Helvetica Neue"/>
            </ns1:endParaRPr>
          </ns1:p>
        </ns0:txBody>
      </ns0:sp>
      <ns0:sp>
        <ns0:nvSpPr>
          <ns0:cNvPr id="1424" name="Google Shape;1424;p178"/>
          <ns0:cNvSpPr txBox="1"/>
          <ns0:nvPr/>
        </ns0:nvSpPr>
        <ns0:spPr>
          <ns1:xfrm>
            <ns1:off x="4831050" y="2149075"/>
            <ns1:ext cx="1614300" cy="719400"/>
          </ns1:xfrm>
          <ns1:prstGeom prst="rect">
            <ns1:avLst/>
          </ns1:prstGeom>
          <ns1:noFill/>
          <ns1:ln>
            <ns1:noFill/>
          </ns1:ln>
        </ns0:spPr>
        <ns0:txBody>
          <ns1:bodyPr anchorCtr="0" anchor="t" bIns="91425" lIns="91425" spcFirstLastPara="1" rIns="91425" wrap="square" tIns="91425">
            <ns1:noAutofit/>
          </ns1:bodyPr>
          <ns1:lstStyle/>
          <ns1:p>
            <ns1:pPr indent="0" lvl="0" marL="0" rtl="0" algn="ctr">
              <ns1:spcBef>
                <ns1:spcPts val="0"/>
              </ns1:spcBef>
              <ns1:spcAft>
                <ns1:spcPts val="0"/>
              </ns1:spcAft>
              <ns1:buClr>
                <ns1:schemeClr val="dk1"/>
              </ns1:buClr>
              <ns1:buSzPts val="1100"/>
              <ns1:buFont typeface="Arial"/>
              <ns1:buNone/>
            </ns1:pPr>
            <ns1:r>
              <ns1:rPr b="1" lang="en" sz="1800">
                <ns1:solidFill>
                  <ns1:srgbClr val="C5AEEE"/>
                </ns1:solidFill>
                <ns1:latin typeface="Barlow Semi Condensed"/>
                <ns1:ea typeface="Barlow Semi Condensed"/>
                <ns1:cs typeface="Barlow Semi Condensed"/>
                <ns1:sym typeface="Barlow Semi Condensed"/>
              </ns1:rPr>
              <ns1:t>INCREASE CONVERSION RATES</ns1:t>
            </ns1:r>
            <ns1:endParaRPr b="1" sz="1800">
              <ns1:solidFill>
                <ns1:srgbClr val="C5AEEE"/>
              </ns1:solidFill>
              <ns1:latin typeface="Barlow Semi Condensed"/>
              <ns1:ea typeface="Barlow Semi Condensed"/>
              <ns1:cs typeface="Barlow Semi Condensed"/>
              <ns1:sym typeface="Barlow Semi Condensed"/>
            </ns1:endParaRPr>
          </ns1:p>
          <ns1:p>
            <ns1:pPr indent="0" lvl="0" marL="0" rtl="0" algn="ctr">
              <ns1:spcBef>
                <ns1:spcPts val="0"/>
              </ns1:spcBef>
              <ns1:spcAft>
                <ns1:spcPts val="0"/>
              </ns1:spcAft>
              <ns1:buClr>
                <ns1:schemeClr val="dk1"/>
              </ns1:buClr>
              <ns1:buSzPts val="1100"/>
              <ns1:buFont typeface="Arial"/>
              <ns1:buNone/>
            </ns1:pPr>
            <ns1:r>
              <ns1:rPr lang="en" sz="600">
                <ns1:solidFill>
                  <ns1:srgbClr val="C5AEEE"/>
                </ns1:solidFill>
                <ns1:latin typeface="Helvetica Neue"/>
                <ns1:ea typeface="Helvetica Neue"/>
                <ns1:cs typeface="Helvetica Neue"/>
                <ns1:sym typeface="Helvetica Neue"/>
              </ns1:rPr>
              <ns1:t>(Deal  Intelligence)</ns1:t>
            </ns1:r>
            <ns1:endParaRPr sz="6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t/>
            </ns1:r>
            <ns1:endParaRPr b="1" sz="10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rPr b="1" lang="en" sz="1000">
                <ns1:solidFill>
                  <ns1:srgbClr val="C5AEEE"/>
                </ns1:solidFill>
                <ns1:latin typeface="Helvetica Neue"/>
                <ns1:ea typeface="Helvetica Neue"/>
                <ns1:cs typeface="Helvetica Neue"/>
                <ns1:sym typeface="Helvetica Neue"/>
              </ns1:rPr>
              <ns1:t>KPI: </ns1:t>
            </ns1:r>
            <ns1:r>
              <ns1:rPr lang="en" sz="1000">
                <ns1:solidFill>
                  <ns1:srgbClr val="C5AEEE"/>
                </ns1:solidFill>
                <ns1:latin typeface="Helvetica Neue"/>
                <ns1:ea typeface="Helvetica Neue"/>
                <ns1:cs typeface="Helvetica Neue"/>
                <ns1:sym typeface="Helvetica Neue"/>
              </ns1:rPr>
              <ns1:t>% increase in</ns1:t>
            </ns1:r>
            <ns1:r>
              <ns1:rPr b="1" lang="en" sz="1000">
                <ns1:solidFill>
                  <ns1:srgbClr val="C5AEEE"/>
                </ns1:solidFill>
                <ns1:latin typeface="Helvetica Neue"/>
                <ns1:ea typeface="Helvetica Neue"/>
                <ns1:cs typeface="Helvetica Neue"/>
                <ns1:sym typeface="Helvetica Neue"/>
              </ns1:rPr>
              <ns1:t> </ns1:t>
            </ns1:r>
            <ns1:r>
              <ns1:rPr lang="en" sz="1000">
                <ns1:solidFill>
                  <ns1:srgbClr val="C5AEEE"/>
                </ns1:solidFill>
                <ns1:latin typeface="Helvetica Neue"/>
                <ns1:ea typeface="Helvetica Neue"/>
                <ns1:cs typeface="Helvetica Neue"/>
                <ns1:sym typeface="Helvetica Neue"/>
              </ns1:rPr>
              <ns1:t>conversion rates during _xx_ sales stage </ns1:t>
            </ns1:r>
            <ns1:endParaRPr sz="10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rPr lang="en" sz="1000">
                <ns1:solidFill>
                  <ns1:srgbClr val="C5AEEE"/>
                </ns1:solidFill>
                <ns1:latin typeface="Helvetica Neue"/>
                <ns1:ea typeface="Helvetica Neue"/>
                <ns1:cs typeface="Helvetica Neue"/>
                <ns1:sym typeface="Helvetica Neue"/>
              </ns1:rPr>
              <ns1:t>(</ns1:t>
            </ns1:r>
            <ns1:r>
              <ns1:rPr i="1" lang="en" sz="1000">
                <ns1:solidFill>
                  <ns1:srgbClr val="C5AEEE"/>
                </ns1:solidFill>
                <ns1:latin typeface="Helvetica Neue"/>
                <ns1:ea typeface="Helvetica Neue"/>
                <ns1:cs typeface="Helvetica Neue"/>
                <ns1:sym typeface="Helvetica Neue"/>
              </ns1:rPr>
              <ns1:t>please define</ns1:t>
            </ns1:r>
            <ns1:r>
              <ns1:rPr lang="en" sz="1000">
                <ns1:solidFill>
                  <ns1:srgbClr val="C5AEEE"/>
                </ns1:solidFill>
                <ns1:latin typeface="Helvetica Neue"/>
                <ns1:ea typeface="Helvetica Neue"/>
                <ns1:cs typeface="Helvetica Neue"/>
                <ns1:sym typeface="Helvetica Neue"/>
              </ns1:rPr>
              <ns1:t>)</ns1:t>
            </ns1:r>
            <ns1:endParaRPr sz="1300">
              <ns1:solidFill>
                <ns1:srgbClr val="C5AEEE"/>
              </ns1:solidFill>
              <ns1:latin typeface="Helvetica Neue"/>
              <ns1:ea typeface="Helvetica Neue"/>
              <ns1:cs typeface="Helvetica Neue"/>
              <ns1:sym typeface="Helvetica Neue"/>
            </ns1:endParaRPr>
          </ns1:p>
          <ns1:p>
            <ns1:pPr indent="0" lvl="0" marL="0" rtl="0" algn="ctr">
              <ns1:lnSpc>
                <ns1:spcPct val="100000"/>
              </ns1:lnSpc>
              <ns1:spcBef>
                <ns1:spcPts val="0"/>
              </ns1:spcBef>
              <ns1:spcAft>
                <ns1:spcPts val="2400"/>
              </ns1:spcAft>
              <ns1:buClr>
                <ns1:srgbClr val="000000"/>
              </ns1:buClr>
              <ns1:buSzPts val="852"/>
              <ns1:buFont typeface="Arial"/>
              <ns1:buNone/>
            </ns1:pPr>
            <ns1:r>
              <ns1:t/>
            </ns1:r>
            <ns1:endParaRPr b="1" sz="1200">
              <ns1:solidFill>
                <ns1:srgbClr val="C5AEEE"/>
              </ns1:solidFill>
              <ns1:latin typeface="Helvetica Neue"/>
              <ns1:ea typeface="Helvetica Neue"/>
              <ns1:cs typeface="Helvetica Neue"/>
              <ns1:sym typeface="Helvetica Neue"/>
            </ns1:endParaRPr>
          </ns1:p>
        </ns0:txBody>
      </ns0:sp>
      <ns0:grpSp>
        <ns0:nvGrpSpPr>
          <ns0:cNvPr id="1425" name="Google Shape;1425;p178"/>
          <ns0:cNvGrpSpPr/>
          <ns0:nvPr/>
        </ns0:nvGrpSpPr>
        <ns0:grpSpPr>
          <ns1:xfrm>
            <ns1:off x="1210089" y="1686601"/>
            <ns1:ext cx="402214" cy="402214"/>
            <ns1:chOff x="1468675" y="516175"/>
            <ns1:chExt cx="4315600" cy="4315600"/>
          </ns1:xfrm>
        </ns0:grpSpPr>
        <ns0:sp>
          <ns0:nvSpPr>
            <ns0:cNvPr id="1426" name="Google Shape;1426;p178"/>
            <ns0:cNvSpPr/>
            <ns0:nvPr/>
          </ns0:nvSpPr>
          <ns0:spPr>
            <ns1:xfrm>
              <ns1:off x="2447475" y="1483850"/>
              <ns1:ext cx="2358000" cy="2647200"/>
            </ns1:xfrm>
            <ns1:custGeom>
              <ns1:rect b="b" l="l" r="r" t="t"/>
              <ns1:pathLst>
                <ns1:path extrusionOk="0" h="105888" w="94320">
                  <ns1:moveTo>
                    <ns1:pt x="47160" y="0"/>
                  </ns1:moveTo>
                  <ns1:cubicBezTo>
                    <ns1:pt x="20911" y="0"/>
                    <ns1:pt x="0" y="20911"/>
                    <ns1:pt x="0" y="45825"/>
                  </ns1:cubicBezTo>
                  <ns1:cubicBezTo>
                    <ns1:pt x="0" y="60062"/>
                    <ns1:pt x="6229" y="72520"/>
                    <ns1:pt x="16462" y="80973"/>
                  </ns1:cubicBezTo>
                  <ns1:cubicBezTo>
                    <ns1:pt x="21356" y="84977"/>
                    <ns1:pt x="25360" y="90761"/>
                    <ns1:pt x="25360" y="96989"/>
                  </ns1:cubicBezTo>
                  <ns1:lnTo>
                    <ns1:pt x="25360" y="100104"/>
                  </ns1:lnTo>
                  <ns1:cubicBezTo>
                    <ns1:pt x="25360" y="103218"/>
                    <ns1:pt x="27584" y="105888"/>
                    <ns1:pt x="30699" y="105888"/>
                  </ns1:cubicBezTo>
                  <ns1:lnTo>
                    <ns1:pt x="63177" y="105888"/>
                  </ns1:lnTo>
                  <ns1:cubicBezTo>
                    <ns1:pt x="66291" y="105888"/>
                    <ns1:pt x="68960" y="103218"/>
                    <ns1:pt x="68960" y="100104"/>
                  </ns1:cubicBezTo>
                  <ns1:lnTo>
                    <ns1:pt x="68960" y="96989"/>
                  </ns1:lnTo>
                  <ns1:cubicBezTo>
                    <ns1:pt x="68960" y="90761"/>
                    <ns1:pt x="72520" y="84977"/>
                    <ns1:pt x="77414" y="80973"/>
                  </ns1:cubicBezTo>
                  <ns1:cubicBezTo>
                    <ns1:pt x="87646" y="72520"/>
                    <ns1:pt x="94320" y="60062"/>
                    <ns1:pt x="94320" y="45825"/>
                  </ns1:cubicBezTo>
                  <ns1:cubicBezTo>
                    <ns1:pt x="94320" y="20911"/>
                    <ns1:pt x="72965" y="0"/>
                    <ns1:pt x="47160" y="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27" name="Google Shape;1427;p178"/>
            <ns0:cNvSpPr/>
            <ns0:nvPr/>
          </ns0:nvSpPr>
          <ns0:spPr>
            <ns1:xfrm>
              <ns1:off x="3103700" y="4409100"/>
              <ns1:ext cx="1034425" cy="422675"/>
            </ns1:xfrm>
            <ns1:custGeom>
              <ns1:rect b="b" l="l" r="r" t="t"/>
              <ns1:pathLst>
                <ns1:path extrusionOk="0" h="16907" w="41377">
                  <ns1:moveTo>
                    <ns1:pt x="1780" y="0"/>
                  </ns1:moveTo>
                  <ns1:cubicBezTo>
                    <ns1:pt x="890" y="0"/>
                    <ns1:pt x="1" y="890"/>
                    <ns1:pt x="1" y="1335"/>
                  </ns1:cubicBezTo>
                  <ns1:cubicBezTo>
                    <ns1:pt x="1" y="9788"/>
                    <ns1:pt x="7119" y="16907"/>
                    <ns1:pt x="15127" y="16907"/>
                  </ns1:cubicBezTo>
                  <ns1:lnTo>
                    <ns1:pt x="26250" y="16907"/>
                  </ns1:lnTo>
                  <ns1:cubicBezTo>
                    <ns1:pt x="34703" y="16907"/>
                    <ns1:pt x="41377" y="9788"/>
                    <ns1:pt x="41377" y="1335"/>
                  </ns1:cubicBezTo>
                  <ns1:cubicBezTo>
                    <ns1:pt x="41377" y="890"/>
                    <ns1:pt x="40932" y="0"/>
                    <ns1:pt x="40042" y="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28" name="Google Shape;1428;p178"/>
            <ns0:cNvSpPr/>
            <ns0:nvPr/>
          </ns0:nvSpPr>
          <ns0:spPr>
            <ns1:xfrm>
              <ns1:off x="3415125" y="516175"/>
              <ns1:ext cx="422700" cy="589525"/>
            </ns1:xfrm>
            <ns1:custGeom>
              <ns1:rect b="b" l="l" r="r" t="t"/>
              <ns1:pathLst>
                <ns1:path extrusionOk="0" h="23581" w="16908">
                  <ns1:moveTo>
                    <ns1:pt x="11124" y="1"/>
                  </ns1:moveTo>
                  <ns1:cubicBezTo>
                    <ns1:pt x="14238" y="1"/>
                    <ns1:pt x="16907" y="2670"/>
                    <ns1:pt x="16907" y="5784"/>
                  </ns1:cubicBezTo>
                  <ns1:lnTo>
                    <ns1:pt x="16907" y="17797"/>
                  </ns1:lnTo>
                  <ns1:cubicBezTo>
                    <ns1:pt x="16907" y="20911"/>
                    <ns1:pt x="14238" y="23581"/>
                    <ns1:pt x="11124" y="23581"/>
                  </ns1:cubicBezTo>
                  <ns1:lnTo>
                    <ns1:pt x="5785" y="23581"/>
                  </ns1:lnTo>
                  <ns1:cubicBezTo>
                    <ns1:pt x="2670" y="23581"/>
                    <ns1:pt x="1" y="20911"/>
                    <ns1:pt x="1" y="17797"/>
                  </ns1:cubicBezTo>
                  <ns1:lnTo>
                    <ns1:pt x="1" y="5784"/>
                  </ns1:lnTo>
                  <ns1:cubicBezTo>
                    <ns1:pt x="1" y="2670"/>
                    <ns1:pt x="2670" y="1"/>
                    <ns1:pt x="5785" y="1"/>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29" name="Google Shape;1429;p178"/>
            <ns0:cNvSpPr/>
            <ns0:nvPr/>
          </ns0:nvSpPr>
          <ns0:spPr>
            <ns1:xfrm>
              <ns1:off x="4705350" y="972200"/>
              <ns1:ext cx="611775" cy="634025"/>
            </ns1:xfrm>
            <ns1:custGeom>
              <ns1:rect b="b" l="l" r="r" t="t"/>
              <ns1:pathLst>
                <ns1:path extrusionOk="0" h="25361" w="24471">
                  <ns1:moveTo>
                    <ns1:pt x="22246" y="5340"/>
                  </ns1:moveTo>
                  <ns1:cubicBezTo>
                    <ns1:pt x="24471" y="7564"/>
                    <ns1:pt x="24471" y="11123"/>
                    <ns1:pt x="22691" y="13348"/>
                  </ns1:cubicBezTo>
                  <ns1:lnTo>
                    <ns1:pt x="14683" y="22691"/>
                  </ns1:lnTo>
                  <ns1:cubicBezTo>
                    <ns1:pt x="12903" y="24915"/>
                    <ns1:pt x="9344" y="25360"/>
                    <ns1:pt x="7119" y="23581"/>
                  </ns1:cubicBezTo>
                  <ns1:lnTo>
                    <ns1:pt x="2670" y="20021"/>
                  </ns1:lnTo>
                  <ns1:cubicBezTo>
                    <ns1:pt x="446" y="17797"/>
                    <ns1:pt x="1" y="14238"/>
                    <ns1:pt x="2225" y="12013"/>
                  </ns1:cubicBezTo>
                  <ns1:lnTo>
                    <ns1:pt x="9789" y="2670"/>
                  </ns1:lnTo>
                  <ns1:cubicBezTo>
                    <ns1:pt x="12013" y="446"/>
                    <ns1:pt x="15572" y="1"/>
                    <ns1:pt x="17797" y="178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30" name="Google Shape;1430;p178"/>
            <ns0:cNvSpPr/>
            <ns0:nvPr/>
          </ns0:nvSpPr>
          <ns0:spPr>
            <ns1:xfrm>
              <ns1:off x="1924700" y="972200"/>
              <ns1:ext cx="611775" cy="634025"/>
            </ns1:xfrm>
            <ns1:custGeom>
              <ns1:rect b="b" l="l" r="r" t="t"/>
              <ns1:pathLst>
                <ns1:path extrusionOk="0" h="25361" w="24471">
                  <ns1:moveTo>
                    <ns1:pt x="7119" y="1780"/>
                  </ns1:moveTo>
                  <ns1:cubicBezTo>
                    <ns1:pt x="9344" y="1"/>
                    <ns1:pt x="12903" y="446"/>
                    <ns1:pt x="14683" y="2670"/>
                  </ns1:cubicBezTo>
                  <ns1:lnTo>
                    <ns1:pt x="22691" y="12013"/>
                  </ns1:lnTo>
                  <ns1:cubicBezTo>
                    <ns1:pt x="24470" y="14238"/>
                    <ns1:pt x="24470" y="17797"/>
                    <ns1:pt x="22246" y="20021"/>
                  </ns1:cubicBezTo>
                  <ns1:lnTo>
                    <ns1:pt x="17797" y="23581"/>
                  </ns1:lnTo>
                  <ns1:cubicBezTo>
                    <ns1:pt x="15572" y="25360"/>
                    <ns1:pt x="12013" y="24915"/>
                    <ns1:pt x="9789" y="22691"/>
                  </ns1:cubicBezTo>
                  <ns1:lnTo>
                    <ns1:pt x="2225" y="13348"/>
                  </ns1:lnTo>
                  <ns1:cubicBezTo>
                    <ns1:pt x="1" y="11123"/>
                    <ns1:pt x="446" y="7564"/>
                    <ns1:pt x="2670" y="534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31" name="Google Shape;1431;p178"/>
            <ns0:cNvSpPr/>
            <ns0:nvPr/>
          </ns0:nvSpPr>
          <ns0:spPr>
            <ns1:xfrm>
              <ns1:off x="1468675" y="2318050"/>
              <ns1:ext cx="556150" cy="422675"/>
            </ns1:xfrm>
            <ns1:custGeom>
              <ns1:rect b="b" l="l" r="r" t="t"/>
              <ns1:pathLst>
                <ns1:path extrusionOk="0" h="16907" w="22246">
                  <ns1:moveTo>
                    <ns1:pt x="1" y="5784"/>
                  </ns1:moveTo>
                  <ns1:cubicBezTo>
                    <ns1:pt x="1" y="2670"/>
                    <ns1:pt x="2670" y="0"/>
                    <ns1:pt x="5784" y="0"/>
                  </ns1:cubicBezTo>
                  <ns1:lnTo>
                    <ns1:pt x="16907" y="0"/>
                  </ns1:lnTo>
                  <ns1:cubicBezTo>
                    <ns1:pt x="19576" y="0"/>
                    <ns1:pt x="22246" y="2670"/>
                    <ns1:pt x="22246" y="5784"/>
                  </ns1:cubicBezTo>
                  <ns1:lnTo>
                    <ns1:pt x="22246" y="11123"/>
                  </ns1:lnTo>
                  <ns1:cubicBezTo>
                    <ns1:pt x="22246" y="14237"/>
                    <ns1:pt x="19576" y="16907"/>
                    <ns1:pt x="16907" y="16907"/>
                  </ns1:cubicBezTo>
                  <ns1:lnTo>
                    <ns1:pt x="5784" y="16907"/>
                  </ns1:lnTo>
                  <ns1:cubicBezTo>
                    <ns1:pt x="2670" y="16907"/>
                    <ns1:pt x="1" y="14237"/>
                    <ns1:pt x="1" y="11123"/>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32" name="Google Shape;1432;p178"/>
            <ns0:cNvSpPr/>
            <ns0:nvPr/>
          </ns0:nvSpPr>
          <ns0:spPr>
            <ns1:xfrm>
              <ns1:off x="1780100" y="3508150"/>
              <ns1:ext cx="656275" cy="589525"/>
            </ns1:xfrm>
            <ns1:custGeom>
              <ns1:rect b="b" l="l" r="r" t="t"/>
              <ns1:pathLst>
                <ns1:path extrusionOk="0" h="23581" w="26251">
                  <ns1:moveTo>
                    <ns1:pt x="1336" y="15128"/>
                  </ns1:moveTo>
                  <ns1:cubicBezTo>
                    <ns1:pt x="1" y="12458"/>
                    <ns1:pt x="891" y="8899"/>
                    <ns1:pt x="3560" y="7564"/>
                  </ns1:cubicBezTo>
                  <ns1:lnTo>
                    <ns1:pt x="14238" y="1336"/>
                  </ns1:lnTo>
                  <ns1:cubicBezTo>
                    <ns1:pt x="16907" y="1"/>
                    <ns1:pt x="20022" y="891"/>
                    <ns1:pt x="21801" y="3560"/>
                  </ns1:cubicBezTo>
                  <ns1:lnTo>
                    <ns1:pt x="24471" y="8009"/>
                  </ns1:lnTo>
                  <ns1:cubicBezTo>
                    <ns1:pt x="26250" y="10679"/>
                    <ns1:pt x="25360" y="14238"/>
                    <ns1:pt x="22691" y="15573"/>
                  </ns1:cubicBezTo>
                  <ns1:lnTo>
                    <ns1:pt x="12013" y="21801"/>
                  </ns1:lnTo>
                  <ns1:cubicBezTo>
                    <ns1:pt x="9344" y="23581"/>
                    <ns1:pt x="5785" y="22691"/>
                    <ns1:pt x="4005" y="20022"/>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33" name="Google Shape;1433;p178"/>
            <ns0:cNvSpPr/>
            <ns0:nvPr/>
          </ns0:nvSpPr>
          <ns0:spPr>
            <ns1:xfrm>
              <ns1:off x="5228125" y="2318050"/>
              <ns1:ext cx="556150" cy="422675"/>
            </ns1:xfrm>
            <ns1:custGeom>
              <ns1:rect b="b" l="l" r="r" t="t"/>
              <ns1:pathLst>
                <ns1:path extrusionOk="0" h="16907" w="22246">
                  <ns1:moveTo>
                    <ns1:pt x="0" y="5784"/>
                  </ns1:moveTo>
                  <ns1:cubicBezTo>
                    <ns1:pt x="0" y="2670"/>
                    <ns1:pt x="2225" y="0"/>
                    <ns1:pt x="5339" y="0"/>
                  </ns1:cubicBezTo>
                  <ns1:lnTo>
                    <ns1:pt x="16462" y="0"/>
                  </ns1:lnTo>
                  <ns1:cubicBezTo>
                    <ns1:pt x="19576" y="0"/>
                    <ns1:pt x="22246" y="2670"/>
                    <ns1:pt x="22246" y="5784"/>
                  </ns1:cubicBezTo>
                  <ns1:lnTo>
                    <ns1:pt x="22246" y="11123"/>
                  </ns1:lnTo>
                  <ns1:cubicBezTo>
                    <ns1:pt x="22246" y="14237"/>
                    <ns1:pt x="19576" y="16907"/>
                    <ns1:pt x="16462" y="16907"/>
                  </ns1:cubicBezTo>
                  <ns1:lnTo>
                    <ns1:pt x="5339" y="16907"/>
                  </ns1:lnTo>
                  <ns1:cubicBezTo>
                    <ns1:pt x="2225" y="16907"/>
                    <ns1:pt x="0" y="14237"/>
                    <ns1:pt x="0" y="11123"/>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34" name="Google Shape;1434;p178"/>
            <ns0:cNvSpPr/>
            <ns0:nvPr/>
          </ns0:nvSpPr>
          <ns0:spPr>
            <ns1:xfrm>
              <ns1:off x="4816575" y="3508150"/>
              <ns1:ext cx="656275" cy="589525"/>
            </ns1:xfrm>
            <ns1:custGeom>
              <ns1:rect b="b" l="l" r="r" t="t"/>
              <ns1:pathLst>
                <ns1:path extrusionOk="0" h="23581" w="26251">
                  <ns1:moveTo>
                    <ns1:pt x="21801" y="20022"/>
                  </ns1:moveTo>
                  <ns1:cubicBezTo>
                    <ns1:pt x="20466" y="22691"/>
                    <ns1:pt x="16907" y="23581"/>
                    <ns1:pt x="14238" y="21801"/>
                  </ns1:cubicBezTo>
                  <ns1:lnTo>
                    <ns1:pt x="3560" y="15573"/>
                  </ns1:lnTo>
                  <ns1:cubicBezTo>
                    <ns1:pt x="891" y="14238"/>
                    <ns1:pt x="1" y="10679"/>
                    <ns1:pt x="1336" y="8009"/>
                  </ns1:cubicBezTo>
                  <ns1:lnTo>
                    <ns1:pt x="4450" y="3560"/>
                  </ns1:lnTo>
                  <ns1:cubicBezTo>
                    <ns1:pt x="5785" y="891"/>
                    <ns1:pt x="9344" y="1"/>
                    <ns1:pt x="12013" y="1336"/>
                  </ns1:cubicBezTo>
                  <ns1:lnTo>
                    <ns1:pt x="22691" y="7564"/>
                  </ns1:lnTo>
                  <ns1:cubicBezTo>
                    <ns1:pt x="25360" y="8899"/>
                    <ns1:pt x="26250" y="12458"/>
                    <ns1:pt x="24471" y="15128"/>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grpSp>
      <ns0:sp>
        <ns0:nvSpPr>
          <ns0:cNvPr id="1435" name="Google Shape;1435;p178"/>
          <ns0:cNvSpPr/>
          <ns0:nvPr/>
        </ns0:nvSpPr>
        <ns0:spPr>
          <ns1:xfrm>
            <ns1:off x="6827401" y="1403875"/>
            <ns1:ext cx="1859400" cy="2971800"/>
          </ns1:xfrm>
          <ns1:prstGeom prst="roundRect">
            <ns1:avLst>
              <ns1:gd fmla="val 3024" name="adj"/>
            </ns1:avLst>
          </ns1:prstGeom>
          <ns1:solidFill>
            <ns1:schemeClr val="accent6"/>
          </ns1:solidFill>
          <ns1:ln>
            <ns1:noFill/>
          </ns1:ln>
        </ns0:spPr>
        <ns0:txBody>
          <ns1:bodyPr anchorCtr="0" anchor="ctr" bIns="91425" lIns="91425" spcFirstLastPara="1" rIns="91425" wrap="square" tIns="91425">
            <ns1:noAutofit/>
          </ns1:bodyPr>
          <ns1:lstStyle/>
          <ns1:p>
            <ns1:pPr indent="0" lvl="0" marL="0" rtl="0" algn="ctr">
              <ns1:lnSpc>
                <ns1:spcPct val="80000"/>
              </ns1:lnSpc>
              <ns1:spcBef>
                <ns1:spcPts val="0"/>
              </ns1:spcBef>
              <ns1:spcAft>
                <ns1:spcPts val="0"/>
              </ns1:spcAft>
              <ns1:buNone/>
            </ns1:pPr>
            <ns1:r>
              <ns1:t/>
            </ns1:r>
            <ns1:endParaRPr/>
          </ns1:p>
        </ns0:txBody>
      </ns0:sp>
      <ns0:grpSp>
        <ns0:nvGrpSpPr>
          <ns0:cNvPr id="1436" name="Google Shape;1436;p178"/>
          <ns0:cNvGrpSpPr/>
          <ns0:nvPr/>
        </ns0:nvGrpSpPr>
        <ns0:grpSpPr>
          <ns1:xfrm>
            <ns1:off x="5440694" y="1686601"/>
            <ns1:ext cx="402196" cy="402196"/>
            <ns1:chOff x="1468675" y="516175"/>
            <ns1:chExt cx="4449075" cy="4449075"/>
          </ns1:xfrm>
        </ns0:grpSpPr>
        <ns0:sp>
          <ns0:nvSpPr>
            <ns0:cNvPr id="1437" name="Google Shape;1437;p178"/>
            <ns0:cNvSpPr/>
            <ns0:nvPr/>
          </ns0:nvSpPr>
          <ns0:spPr>
            <ns1:xfrm>
              <ns1:off x="2903500" y="2051100"/>
              <ns1:ext cx="1490450" cy="1465425"/>
            </ns1:xfrm>
            <ns1:custGeom>
              <ns1:rect b="b" l="l" r="r" t="t"/>
              <ns1:pathLst>
                <ns1:path extrusionOk="0" h="58617" w="59618">
                  <ns1:moveTo>
                    <ns1:pt x="15127" y="0"/>
                  </ns1:moveTo>
                  <ns1:cubicBezTo>
                    <ns1:pt x="12013" y="0"/>
                    <ns1:pt x="9343" y="2225"/>
                    <ns1:pt x="9343" y="5339"/>
                  </ns1:cubicBezTo>
                  <ns1:lnTo>
                    <ns1:pt x="9343" y="11123"/>
                  </ns1:lnTo>
                  <ns1:cubicBezTo>
                    <ns1:pt x="9343" y="13792"/>
                    <ns1:pt x="12013" y="16462"/>
                    <ns1:pt x="15127" y="16462"/>
                  </ns1:cubicBezTo>
                  <ns1:lnTo>
                    <ns1:pt x="31589" y="16462"/>
                  </ns1:lnTo>
                  <ns1:lnTo>
                    <ns1:pt x="2225" y="45826"/>
                  </ns1:lnTo>
                  <ns1:cubicBezTo>
                    <ns1:pt x="0" y="48050"/>
                    <ns1:pt x="0" y="51609"/>
                    <ns1:pt x="2225" y="53389"/>
                  </ns1:cubicBezTo>
                  <ns1:lnTo>
                    <ns1:pt x="5784" y="56948"/>
                  </ns1:lnTo>
                  <ns1:cubicBezTo>
                    <ns1:pt x="6674" y="58060"/>
                    <ns1:pt x="8009" y="58617"/>
                    <ns1:pt x="9399" y="58617"/>
                  </ns1:cubicBezTo>
                  <ns1:cubicBezTo>
                    <ns1:pt x="10789" y="58617"/>
                    <ns1:pt x="12235" y="58060"/>
                    <ns1:pt x="13347" y="56948"/>
                  </ns1:cubicBezTo>
                  <ns1:lnTo>
                    <ns1:pt x="42711" y="27585"/>
                  </ns1:lnTo>
                  <ns1:lnTo>
                    <ns1:pt x="42711" y="44491"/>
                  </ns1:lnTo>
                  <ns1:cubicBezTo>
                    <ns1:pt x="42711" y="47160"/>
                    <ns1:pt x="45381" y="49830"/>
                    <ns1:pt x="48495" y="49830"/>
                  </ns1:cubicBezTo>
                  <ns1:lnTo>
                    <ns1:pt x="53834" y="49830"/>
                  </ns1:lnTo>
                  <ns1:cubicBezTo>
                    <ns1:pt x="56948" y="49830"/>
                    <ns1:pt x="59617" y="47160"/>
                    <ns1:pt x="59617" y="44491"/>
                  </ns1:cubicBezTo>
                  <ns1:lnTo>
                    <ns1:pt x="59617" y="5339"/>
                  </ns1:lnTo>
                  <ns1:cubicBezTo>
                    <ns1:pt x="59617" y="2225"/>
                    <ns1:pt x="56948" y="0"/>
                    <ns1:pt x="53834" y="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38" name="Google Shape;1438;p178"/>
            <ns0:cNvSpPr/>
            <ns0:nvPr/>
          </ns0:nvSpPr>
          <ns0:spPr>
            <ns1:xfrm>
              <ns1:off x="1468675" y="516175"/>
              <ns1:ext cx="4449075" cy="4449075"/>
            </ns1:xfrm>
            <ns1:custGeom>
              <ns1:rect b="b" l="l" r="r" t="t"/>
              <ns1:pathLst>
                <ns1:path extrusionOk="0" h="177963" w="177963">
                  <ns1:moveTo>
                    <ns1:pt x="56503" y="145039"/>
                  </ns1:moveTo>
                  <ns1:lnTo>
                    <ns1:pt x="62287" y="148154"/>
                  </ns1:lnTo>
                  <ns1:cubicBezTo>
                    <ns1:pt x="71185" y="152603"/>
                    <ns1:pt x="81418" y="154827"/>
                    <ns1:pt x="92096" y="154827"/>
                  </ns1:cubicBezTo>
                  <ns1:cubicBezTo>
                    <ns1:pt x="129913" y="154827"/>
                    <ns1:pt x="160611" y="124129"/>
                    <ns1:pt x="160611" y="86312"/>
                  </ns1:cubicBezTo>
                  <ns1:cubicBezTo>
                    <ns1:pt x="160611" y="48050"/>
                    <ns1:pt x="129913" y="17352"/>
                    <ns1:pt x="92096" y="17352"/>
                  </ns1:cubicBezTo>
                  <ns1:cubicBezTo>
                    <ns1:pt x="54279" y="17352"/>
                    <ns1:pt x="23581" y="48050"/>
                    <ns1:pt x="23581" y="86312"/>
                  </ns1:cubicBezTo>
                  <ns1:cubicBezTo>
                    <ns1:pt x="23581" y="96545"/>
                    <ns1:pt x="25805" y="105888"/>
                    <ns1:pt x="29809" y="114786"/>
                  </ns1:cubicBezTo>
                  <ns1:lnTo>
                    <ns1:pt x="32479" y="120570"/>
                  </ns1:lnTo>
                  <ns1:lnTo>
                    <ns1:pt x="22691" y="154827"/>
                  </ns1:lnTo>
                  <ns1:close/>
                  <ns1:moveTo>
                    <ns1:pt x="5784" y="177962"/>
                  </ns1:moveTo>
                  <ns1:cubicBezTo>
                    <ns1:pt x="5784" y="177962"/>
                    <ns1:pt x="5339" y="177962"/>
                    <ns1:pt x="4895" y="177962"/>
                  </ns1:cubicBezTo>
                  <ns1:cubicBezTo>
                    <ns1:pt x="4450" y="177962"/>
                    <ns1:pt x="3560" y="177962"/>
                    <ns1:pt x="2670" y="177517"/>
                  </ns1:cubicBezTo>
                  <ns1:cubicBezTo>
                    <ns1:pt x="2225" y="177073"/>
                    <ns1:pt x="1335" y="176628"/>
                    <ns1:pt x="890" y="175738"/>
                  </ns1:cubicBezTo>
                  <ns1:cubicBezTo>
                    <ns1:pt x="446" y="174848"/>
                    <ns1:pt x="1" y="173958"/>
                    <ns1:pt x="1" y="173068"/>
                  </ns1:cubicBezTo>
                  <ns1:cubicBezTo>
                    <ns1:pt x="1" y="171734"/>
                    <ns1:pt x="1" y="170844"/>
                    <ns1:pt x="446" y="169954"/>
                  </ns1:cubicBezTo>
                  <ns1:lnTo>
                    <ns1:pt x="2225" y="164615"/>
                  </ns1:lnTo>
                  <ns1:lnTo>
                    <ns1:pt x="14238" y="121904"/>
                  </ns1:lnTo>
                  <ns1:cubicBezTo>
                    <ns1:pt x="9344" y="111227"/>
                    <ns1:pt x="6674" y="98769"/>
                    <ns1:pt x="6674" y="86312"/>
                  </ns1:cubicBezTo>
                  <ns1:cubicBezTo>
                    <ns1:pt x="6674" y="38707"/>
                    <ns1:pt x="44936" y="1"/>
                    <ns1:pt x="92096" y="1"/>
                  </ns1:cubicBezTo>
                  <ns1:cubicBezTo>
                    <ns1:pt x="139701" y="1"/>
                    <ns1:pt x="177962" y="38707"/>
                    <ns1:pt x="177962" y="86312"/>
                  </ns1:cubicBezTo>
                  <ns1:cubicBezTo>
                    <ns1:pt x="177962" y="133472"/>
                    <ns1:pt x="139701" y="172179"/>
                    <ns1:pt x="92096" y="172179"/>
                  </ns1:cubicBezTo>
                  <ns1:cubicBezTo>
                    <ns1:pt x="78749" y="172179"/>
                    <ns1:pt x="66291" y="169064"/>
                    <ns1:pt x="54724" y="163725"/>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grpSp>
      <ns0:grpSp>
        <ns0:nvGrpSpPr>
          <ns0:cNvPr id="1439" name="Google Shape;1439;p178"/>
          <ns0:cNvGrpSpPr/>
          <ns0:nvPr/>
        </ns0:nvGrpSpPr>
        <ns0:grpSpPr>
          <ns1:xfrm>
            <ns1:off x="3293351" y="1686601"/>
            <ns1:ext cx="375057" cy="375057"/>
            <ns1:chOff x="1468675" y="516175"/>
            <ns1:chExt cx="4449075" cy="4449075"/>
          </ns1:xfrm>
        </ns0:grpSpPr>
        <ns0:sp>
          <ns0:nvSpPr>
            <ns0:cNvPr id="1440" name="Google Shape;1440;p178"/>
            <ns0:cNvSpPr/>
            <ns0:nvPr/>
          </ns0:nvSpPr>
          <ns0:spPr>
            <ns1:xfrm>
              <ns1:off x="1468675" y="516175"/>
              <ns1:ext cx="4449075" cy="4449075"/>
            </ns1:xfrm>
            <ns1:custGeom>
              <ns1:rect b="b" l="l" r="r" t="t"/>
              <ns1:pathLst>
                <ns1:path extrusionOk="0" h="177963" w="177963">
                  <ns1:moveTo>
                    <ns1:pt x="88982" y="161501"/>
                  </ns1:moveTo>
                  <ns1:cubicBezTo>
                    <ns1:pt x="129023" y="161501"/>
                    <ns1:pt x="161501" y="129023"/>
                    <ns1:pt x="161501" y="88982"/>
                  </ns1:cubicBezTo>
                  <ns1:cubicBezTo>
                    <ns1:pt x="161501" y="48940"/>
                    <ns1:pt x="129023" y="16907"/>
                    <ns1:pt x="88982" y="16907"/>
                  </ns1:cubicBezTo>
                  <ns1:cubicBezTo>
                    <ns1:pt x="48940" y="16907"/>
                    <ns1:pt x="16907" y="48940"/>
                    <ns1:pt x="16907" y="88982"/>
                  </ns1:cubicBezTo>
                  <ns1:cubicBezTo>
                    <ns1:pt x="16907" y="129023"/>
                    <ns1:pt x="48940" y="161501"/>
                    <ns1:pt x="88982" y="161501"/>
                  </ns1:cubicBezTo>
                  <ns1:close/>
                  <ns1:moveTo>
                    <ns1:pt x="88982" y="177962"/>
                  </ns1:moveTo>
                  <ns1:cubicBezTo>
                    <ns1:pt x="137921" y="177962"/>
                    <ns1:pt x="177962" y="137921"/>
                    <ns1:pt x="177962" y="88982"/>
                  </ns1:cubicBezTo>
                  <ns1:cubicBezTo>
                    <ns1:pt x="177962" y="40042"/>
                    <ns1:pt x="137921" y="1"/>
                    <ns1:pt x="88982" y="1"/>
                  </ns1:cubicBezTo>
                  <ns1:cubicBezTo>
                    <ns1:pt x="40042" y="1"/>
                    <ns1:pt x="1" y="40042"/>
                    <ns1:pt x="1" y="88982"/>
                  </ns1:cubicBezTo>
                  <ns1:cubicBezTo>
                    <ns1:pt x="1" y="137921"/>
                    <ns1:pt x="40042" y="177962"/>
                    <ns1:pt x="88982" y="177962"/>
                  </ns1:cubicBezTo>
                  <ns1:close/>
                </ns1:path>
              </ns1:pathLst>
            </ns1:custGeom>
            <ns1:solidFill>
              <ns1:srgbClr val="F2F2F2"/>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41" name="Google Shape;1441;p178"/>
            <ns0:cNvSpPr/>
            <ns0:nvPr/>
          </ns0:nvSpPr>
          <ns0:spPr>
            <ns1:xfrm>
              <ns1:off x="2447475" y="1494975"/>
              <ns1:ext cx="2502600" cy="2502600"/>
            </ns1:xfrm>
            <ns1:custGeom>
              <ns1:rect b="b" l="l" r="r" t="t"/>
              <ns1:pathLst>
                <ns1:path extrusionOk="0" h="100104" w="100104">
                  <ns1:moveTo>
                    <ns1:pt x="49830" y="0"/>
                  </ns1:moveTo>
                  <ns1:cubicBezTo>
                    <ns1:pt x="22245" y="0"/>
                    <ns1:pt x="0" y="22245"/>
                    <ns1:pt x="0" y="49830"/>
                  </ns1:cubicBezTo>
                  <ns1:cubicBezTo>
                    <ns1:pt x="0" y="77414"/>
                    <ns1:pt x="22245" y="100104"/>
                    <ns1:pt x="49830" y="100104"/>
                  </ns1:cubicBezTo>
                  <ns1:cubicBezTo>
                    <ns1:pt x="77414" y="100104"/>
                    <ns1:pt x="100104" y="77414"/>
                    <ns1:pt x="100104" y="49830"/>
                  </ns1:cubicBezTo>
                  <ns1:cubicBezTo>
                    <ns1:pt x="100104" y="45825"/>
                    <ns1:pt x="99214" y="41821"/>
                    <ns1:pt x="98324" y="37817"/>
                  </ns1:cubicBezTo>
                  <ns1:lnTo>
                    <ns1:pt x="57393" y="49830"/>
                  </ns1:lnTo>
                  <ns1:cubicBezTo>
                    <ns1:pt x="56801" y="50007"/>
                    <ns1:pt x="56216" y="50090"/>
                    <ns1:pt x="55650" y="50090"/>
                  </ns1:cubicBezTo>
                  <ns1:cubicBezTo>
                    <ns1:pt x="51964" y="50090"/>
                    <ns1:pt x="49058" y="46568"/>
                    <ns1:pt x="49830" y="42711"/>
                  </ns1:cubicBezTo>
                  <ns1:lnTo>
                    <ns1:pt x="60507" y="890"/>
                  </ns1:lnTo>
                  <ns1:cubicBezTo>
                    <ns1:pt x="56948" y="0"/>
                    <ns1:pt x="53389" y="0"/>
                    <ns1:pt x="49830" y="0"/>
                  </ns1:cubicBezTo>
                  <ns1:close/>
                </ns1:path>
              </ns1:pathLst>
            </ns1:custGeom>
            <ns1:solidFill>
              <ns1:schemeClr val="accent4"/>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grpSp>
      <ns0:sp>
        <ns0:nvSpPr>
          <ns0:cNvPr id="1442" name="Google Shape;1442;p178"/>
          <ns0:cNvSpPr txBox="1"/>
          <ns0:nvPr>
            <ns0:ph idx="4294967295" type="subTitle"/>
          </ns0:nvPr>
        </ns0:nvSpPr>
        <ns0:spPr>
          <ns1:xfrm>
            <ns1:off x="457200" y="855100"/>
            <ns1:ext cx="4374000" cy="685800"/>
          </ns1:xfrm>
          <ns1:prstGeom prst="rect">
            <ns1:avLst/>
          </ns1:prstGeom>
        </ns0:spPr>
        <ns0:txBody>
          <ns1:bodyPr anchorCtr="0" anchor="t" bIns="91425" lIns="0" spcFirstLastPara="1" rIns="91425" wrap="square" tIns="0">
            <ns1:noAutofit/>
          </ns1:bodyPr>
          <ns1:lstStyle/>
          <ns1:p>
            <ns1:pPr indent="0" lvl="0" marL="0" rtl="0" algn="l">
              <ns1:lnSpc>
                <ns1:spcPct val="100000"/>
              </ns1:lnSpc>
              <ns1:spcBef>
                <ns1:spcPts val="0"/>
              </ns1:spcBef>
              <ns1:spcAft>
                <ns1:spcPts val="0"/>
              </ns1:spcAft>
              <ns1:buNone/>
            </ns1:pPr>
            <ns1:r>
              <ns1:rPr b="0" lang="en" sz="1400">
                <ns1:solidFill>
                  <ns1:schemeClr val="dk2"/>
                </ns1:solidFill>
              </ns1:rPr>
              <ns1:t>Business Objectives</ns1:t>
            </ns1:r>
            <ns1:endParaRPr b="0" sz="1400">
              <ns1:solidFill>
                <ns1:schemeClr val="dk2"/>
              </ns1:solidFill>
            </ns1:endParaRPr>
          </ns1:p>
        </ns0:txBody>
      </ns0:sp>
      <ns0:sp>
        <ns0:nvSpPr>
          <ns0:cNvPr id="1443" name="Google Shape;1443;p178"/>
          <ns0:cNvSpPr txBox="1"/>
          <ns0:nvPr/>
        </ns0:nvSpPr>
        <ns0:spPr>
          <ns1:xfrm>
            <ns1:off x="6918900" y="2149075"/>
            <ns1:ext cx="1614300" cy="719400"/>
          </ns1:xfrm>
          <ns1:prstGeom prst="rect">
            <ns1:avLst/>
          </ns1:prstGeom>
          <ns1:noFill/>
          <ns1:ln>
            <ns1:noFill/>
          </ns1:ln>
        </ns0:spPr>
        <ns0:txBody>
          <ns1:bodyPr anchorCtr="0" anchor="t" bIns="91425" lIns="91425" spcFirstLastPara="1" rIns="91425" wrap="square" tIns="91425">
            <ns1:noAutofit/>
          </ns1:bodyPr>
          <ns1:lstStyle/>
          <ns1:p>
            <ns1:pPr indent="0" lvl="0" marL="0" rtl="0" algn="ctr">
              <ns1:spcBef>
                <ns1:spcPts val="0"/>
              </ns1:spcBef>
              <ns1:spcAft>
                <ns1:spcPts val="0"/>
              </ns1:spcAft>
              <ns1:buClr>
                <ns1:schemeClr val="dk1"/>
              </ns1:buClr>
              <ns1:buSzPts val="1100"/>
              <ns1:buFont typeface="Arial"/>
              <ns1:buNone/>
            </ns1:pPr>
            <ns1:r>
              <ns1:rPr b="1" lang="en" sz="1800">
                <ns1:solidFill>
                  <ns1:srgbClr val="C5AEEE"/>
                </ns1:solidFill>
                <ns1:latin typeface="Barlow Semi Condensed"/>
                <ns1:ea typeface="Barlow Semi Condensed"/>
                <ns1:cs typeface="Barlow Semi Condensed"/>
                <ns1:sym typeface="Barlow Semi Condensed"/>
              </ns1:rPr>
              <ns1:t>EXPAND MARKET PRESENCE</ns1:t>
            </ns1:r>
            <ns1:endParaRPr b="1" sz="1800">
              <ns1:solidFill>
                <ns1:srgbClr val="C5AEEE"/>
              </ns1:solidFill>
              <ns1:latin typeface="Barlow Semi Condensed"/>
              <ns1:ea typeface="Barlow Semi Condensed"/>
              <ns1:cs typeface="Barlow Semi Condensed"/>
              <ns1:sym typeface="Barlow Semi Condensed"/>
            </ns1:endParaRPr>
          </ns1:p>
          <ns1:p>
            <ns1:pPr indent="0" lvl="0" marL="0" rtl="0" algn="ctr">
              <ns1:spcBef>
                <ns1:spcPts val="0"/>
              </ns1:spcBef>
              <ns1:spcAft>
                <ns1:spcPts val="0"/>
              </ns1:spcAft>
              <ns1:buClr>
                <ns1:schemeClr val="dk1"/>
              </ns1:buClr>
              <ns1:buSzPts val="1100"/>
              <ns1:buFont typeface="Arial"/>
              <ns1:buNone/>
            </ns1:pPr>
            <ns1:r>
              <ns1:rPr lang="en" sz="600">
                <ns1:solidFill>
                  <ns1:srgbClr val="C5AEEE"/>
                </ns1:solidFill>
                <ns1:latin typeface="Helvetica Neue"/>
                <ns1:ea typeface="Helvetica Neue"/>
                <ns1:cs typeface="Helvetica Neue"/>
                <ns1:sym typeface="Helvetica Neue"/>
              </ns1:rPr>
              <ns1:t>(Market Intelligence)</ns1:t>
            </ns1:r>
            <ns1:endParaRPr b="1" sz="13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t/>
            </ns1:r>
            <ns1:endParaRPr b="1" sz="10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rPr b="1" lang="en" sz="1000">
                <ns1:solidFill>
                  <ns1:srgbClr val="C5AEEE"/>
                </ns1:solidFill>
                <ns1:latin typeface="Helvetica Neue"/>
                <ns1:ea typeface="Helvetica Neue"/>
                <ns1:cs typeface="Helvetica Neue"/>
                <ns1:sym typeface="Helvetica Neue"/>
              </ns1:rPr>
              <ns1:t>KPI: </ns1:t>
            </ns1:r>
            <ns1:r>
              <ns1:rPr lang="en" sz="1000">
                <ns1:solidFill>
                  <ns1:srgbClr val="C5AEEE"/>
                </ns1:solidFill>
                <ns1:latin typeface="Helvetica Neue"/>
                <ns1:ea typeface="Helvetica Neue"/>
                <ns1:cs typeface="Helvetica Neue"/>
                <ns1:sym typeface="Helvetica Neue"/>
              </ns1:rPr>
              <ns1:t>Penetration into new markets outside of previous status quo</ns1:t>
            </ns1:r>
            <ns1:endParaRPr sz="1300">
              <ns1:solidFill>
                <ns1:srgbClr val="C5AEEE"/>
              </ns1:solidFill>
              <ns1:latin typeface="Helvetica Neue"/>
              <ns1:ea typeface="Helvetica Neue"/>
              <ns1:cs typeface="Helvetica Neue"/>
              <ns1:sym typeface="Helvetica Neue"/>
            </ns1:endParaRPr>
          </ns1:p>
          <ns1:p>
            <ns1:pPr indent="0" lvl="0" marL="0" rtl="0" algn="ctr">
              <ns1:lnSpc>
                <ns1:spcPct val="100000"/>
              </ns1:lnSpc>
              <ns1:spcBef>
                <ns1:spcPts val="0"/>
              </ns1:spcBef>
              <ns1:spcAft>
                <ns1:spcPts val="2400"/>
              </ns1:spcAft>
              <ns1:buClr>
                <ns1:srgbClr val="000000"/>
              </ns1:buClr>
              <ns1:buSzPts val="852"/>
              <ns1:buFont typeface="Arial"/>
              <ns1:buNone/>
            </ns1:pPr>
            <ns1:r>
              <ns1:t/>
            </ns1:r>
            <ns1:endParaRPr b="1" sz="1200">
              <ns1:solidFill>
                <ns1:srgbClr val="C5AEEE"/>
              </ns1:solidFill>
              <ns1:latin typeface="Helvetica Neue"/>
              <ns1:ea typeface="Helvetica Neue"/>
              <ns1:cs typeface="Helvetica Neue"/>
              <ns1:sym typeface="Helvetica Neue"/>
            </ns1:endParaRPr>
          </ns1:p>
        </ns0:txBody>
      </ns0:sp>
      <ns0:grpSp>
        <ns0:nvGrpSpPr>
          <ns0:cNvPr id="1444" name="Google Shape;1444;p178"/>
          <ns0:cNvGrpSpPr/>
          <ns0:nvPr/>
        </ns0:nvGrpSpPr>
        <ns0:grpSpPr>
          <ns1:xfrm>
            <ns1:off x="7569614" y="1686601"/>
            <ns1:ext cx="374973" cy="374973"/>
            <ns1:chOff x="1613275" y="660775"/>
            <ns1:chExt cx="4171000" cy="4171000"/>
          </ns1:xfrm>
        </ns0:grpSpPr>
        <ns0:sp>
          <ns0:nvSpPr>
            <ns0:cNvPr id="1445" name="Google Shape;1445;p178"/>
            <ns0:cNvSpPr/>
            <ns0:nvPr/>
          </ns0:nvSpPr>
          <ns0:spPr>
            <ns1:xfrm>
              <ns1:off x="4238200" y="660775"/>
              <ns1:ext cx="1546075" cy="1521050"/>
            </ns1:xfrm>
            <ns1:custGeom>
              <ns1:rect b="b" l="l" r="r" t="t"/>
              <ns1:pathLst>
                <ns1:path extrusionOk="0" h="60842" w="61843">
                  <ns1:moveTo>
                    <ns1:pt x="17352" y="0"/>
                  </ns1:moveTo>
                  <ns1:cubicBezTo>
                    <ns1:pt x="14238" y="0"/>
                    <ns1:pt x="11568" y="2225"/>
                    <ns1:pt x="11568" y="5339"/>
                  </ns1:cubicBezTo>
                  <ns1:lnTo>
                    <ns1:pt x="11568" y="10678"/>
                  </ns1:lnTo>
                  <ns1:cubicBezTo>
                    <ns1:pt x="11568" y="13792"/>
                    <ns1:pt x="14238" y="16462"/>
                    <ns1:pt x="17352" y="16462"/>
                  </ns1:cubicBezTo>
                  <ns1:lnTo>
                    <ns1:pt x="33369" y="16462"/>
                  </ns1:lnTo>
                  <ns1:lnTo>
                    <ns1:pt x="2225" y="47605"/>
                  </ns1:lnTo>
                  <ns1:cubicBezTo>
                    <ns1:pt x="1" y="49830"/>
                    <ns1:pt x="1" y="53389"/>
                    <ns1:pt x="2225" y="55169"/>
                  </ns1:cubicBezTo>
                  <ns1:lnTo>
                    <ns1:pt x="6229" y="59173"/>
                  </ns1:lnTo>
                  <ns1:cubicBezTo>
                    <ns1:pt x="7119" y="60285"/>
                    <ns1:pt x="8454" y="60841"/>
                    <ns1:pt x="9844" y="60841"/>
                  </ns1:cubicBezTo>
                  <ns1:cubicBezTo>
                    <ns1:pt x="11235" y="60841"/>
                    <ns1:pt x="12681" y="60285"/>
                    <ns1:pt x="13793" y="59173"/>
                  </ns1:cubicBezTo>
                  <ns1:lnTo>
                    <ns1:pt x="44936" y="28474"/>
                  </ns1:lnTo>
                  <ns1:lnTo>
                    <ns1:pt x="44936" y="44046"/>
                  </ns1:lnTo>
                  <ns1:cubicBezTo>
                    <ns1:pt x="44936" y="47160"/>
                    <ns1:pt x="47606" y="49830"/>
                    <ns1:pt x="50720" y="49830"/>
                  </ns1:cubicBezTo>
                  <ns1:lnTo>
                    <ns1:pt x="56059" y="49830"/>
                  </ns1:lnTo>
                  <ns1:cubicBezTo>
                    <ns1:pt x="59173" y="49830"/>
                    <ns1:pt x="61843" y="47160"/>
                    <ns1:pt x="61843" y="44046"/>
                  </ns1:cubicBezTo>
                  <ns1:lnTo>
                    <ns1:pt x="61843" y="5339"/>
                  </ns1:lnTo>
                  <ns1:cubicBezTo>
                    <ns1:pt x="61843" y="2225"/>
                    <ns1:pt x="59173" y="0"/>
                    <ns1:pt x="56059" y="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46" name="Google Shape;1446;p178"/>
            <ns0:cNvSpPr/>
            <ns0:nvPr/>
          </ns0:nvSpPr>
          <ns0:spPr>
            <ns1:xfrm>
              <ns1:off x="1613275" y="3299600"/>
              <ns1:ext cx="1534950" cy="1532175"/>
            </ns1:xfrm>
            <ns1:custGeom>
              <ns1:rect b="b" l="l" r="r" t="t"/>
              <ns1:pathLst>
                <ns1:path extrusionOk="0" h="61287" w="61398">
                  <ns1:moveTo>
                    <ns1:pt x="51220" y="1"/>
                  </ns1:moveTo>
                  <ns1:cubicBezTo>
                    <ns1:pt x="49830" y="1"/>
                    <ns1:pt x="48495" y="557"/>
                    <ns1:pt x="47605" y="1669"/>
                  </ns1:cubicBezTo>
                  <ns1:lnTo>
                    <ns1:pt x="16462" y="32368"/>
                  </ns1:lnTo>
                  <ns1:lnTo>
                    <ns1:pt x="16462" y="16796"/>
                  </ns1:lnTo>
                  <ns1:cubicBezTo>
                    <ns1:pt x="16462" y="13682"/>
                    <ns1:pt x="13792" y="11012"/>
                    <ns1:pt x="10678" y="11012"/>
                  </ns1:cubicBezTo>
                  <ns1:lnTo>
                    <ns1:pt x="5339" y="11012"/>
                  </ns1:lnTo>
                  <ns1:cubicBezTo>
                    <ns1:pt x="2225" y="11012"/>
                    <ns1:pt x="0" y="13682"/>
                    <ns1:pt x="0" y="16796"/>
                  </ns1:cubicBezTo>
                  <ns1:lnTo>
                    <ns1:pt x="0" y="55503"/>
                  </ns1:lnTo>
                  <ns1:cubicBezTo>
                    <ns1:pt x="0" y="58617"/>
                    <ns1:pt x="2225" y="61287"/>
                    <ns1:pt x="5339" y="61287"/>
                  </ns1:cubicBezTo>
                  <ns1:lnTo>
                    <ns1:pt x="44046" y="61287"/>
                  </ns1:lnTo>
                  <ns1:cubicBezTo>
                    <ns1:pt x="47160" y="61287"/>
                    <ns1:pt x="49830" y="58617"/>
                    <ns1:pt x="49830" y="55503"/>
                  </ns1:cubicBezTo>
                  <ns1:lnTo>
                    <ns1:pt x="49830" y="50164"/>
                  </ns1:lnTo>
                  <ns1:cubicBezTo>
                    <ns1:pt x="49830" y="47050"/>
                    <ns1:pt x="47160" y="44380"/>
                    <ns1:pt x="44046" y="44380"/>
                  </ns1:cubicBezTo>
                  <ns1:lnTo>
                    <ns1:pt x="28029" y="44380"/>
                  </ns1:lnTo>
                  <ns1:lnTo>
                    <ns1:pt x="59173" y="13237"/>
                  </ns1:lnTo>
                  <ns1:cubicBezTo>
                    <ns1:pt x="61397" y="11012"/>
                    <ns1:pt x="61397" y="7453"/>
                    <ns1:pt x="59173" y="5673"/>
                  </ns1:cubicBezTo>
                  <ns1:lnTo>
                    <ns1:pt x="55169" y="1669"/>
                  </ns1:lnTo>
                  <ns1:cubicBezTo>
                    <ns1:pt x="54056" y="557"/>
                    <ns1:pt x="52610" y="1"/>
                    <ns1:pt x="51220" y="1"/>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47" name="Google Shape;1447;p178"/>
            <ns0:cNvSpPr/>
            <ns0:nvPr/>
          </ns0:nvSpPr>
          <ns0:spPr>
            <ns1:xfrm>
              <ns1:off x="4238200" y="3299600"/>
              <ns1:ext cx="1534950" cy="1532175"/>
            </ns1:xfrm>
            <ns1:custGeom>
              <ns1:rect b="b" l="l" r="r" t="t"/>
              <ns1:pathLst>
                <ns1:path extrusionOk="0" h="61287" w="61398">
                  <ns1:moveTo>
                    <ns1:pt x="10011" y="1"/>
                  </ns1:moveTo>
                  <ns1:cubicBezTo>
                    <ns1:pt x="8676" y="1"/>
                    <ns1:pt x="7342" y="557"/>
                    <ns1:pt x="6229" y="1669"/>
                  </ns1:cubicBezTo>
                  <ns1:lnTo>
                    <ns1:pt x="2225" y="5673"/>
                  </ns1:lnTo>
                  <ns1:cubicBezTo>
                    <ns1:pt x="1" y="7898"/>
                    <ns1:pt x="1" y="11457"/>
                    <ns1:pt x="2225" y="13237"/>
                  </ns1:cubicBezTo>
                  <ns1:lnTo>
                    <ns1:pt x="32924" y="44380"/>
                  </ns1:lnTo>
                  <ns1:lnTo>
                    <ns1:pt x="17352" y="44380"/>
                  </ns1:lnTo>
                  <ns1:cubicBezTo>
                    <ns1:pt x="14238" y="44380"/>
                    <ns1:pt x="11568" y="47050"/>
                    <ns1:pt x="11568" y="50164"/>
                  </ns1:cubicBezTo>
                  <ns1:lnTo>
                    <ns1:pt x="11568" y="55503"/>
                  </ns1:lnTo>
                  <ns1:cubicBezTo>
                    <ns1:pt x="11568" y="58617"/>
                    <ns1:pt x="14238" y="61287"/>
                    <ns1:pt x="17352" y="61287"/>
                  </ns1:cubicBezTo>
                  <ns1:lnTo>
                    <ns1:pt x="56059" y="61287"/>
                  </ns1:lnTo>
                  <ns1:cubicBezTo>
                    <ns1:pt x="59173" y="61287"/>
                    <ns1:pt x="61398" y="58617"/>
                    <ns1:pt x="61398" y="55503"/>
                  </ns1:cubicBezTo>
                  <ns1:lnTo>
                    <ns1:pt x="61398" y="16796"/>
                  </ns1:lnTo>
                  <ns1:cubicBezTo>
                    <ns1:pt x="61398" y="13682"/>
                    <ns1:pt x="59173" y="11012"/>
                    <ns1:pt x="56059" y="11012"/>
                  </ns1:cubicBezTo>
                  <ns1:lnTo>
                    <ns1:pt x="50720" y="11012"/>
                  </ns1:lnTo>
                  <ns1:cubicBezTo>
                    <ns1:pt x="47606" y="11012"/>
                    <ns1:pt x="44936" y="13682"/>
                    <ns1:pt x="44936" y="16796"/>
                  </ns1:cubicBezTo>
                  <ns1:lnTo>
                    <ns1:pt x="44936" y="32813"/>
                  </ns1:lnTo>
                  <ns1:lnTo>
                    <ns1:pt x="13793" y="1669"/>
                  </ns1:lnTo>
                  <ns1:cubicBezTo>
                    <ns1:pt x="12681" y="557"/>
                    <ns1:pt x="11346" y="1"/>
                    <ns1:pt x="10011" y="1"/>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48" name="Google Shape;1448;p178"/>
            <ns0:cNvSpPr/>
            <ns0:nvPr/>
          </ns0:nvSpPr>
          <ns0:spPr>
            <ns1:xfrm>
              <ns1:off x="1613275" y="660775"/>
              <ns1:ext cx="1534950" cy="1521050"/>
            </ns1:xfrm>
            <ns1:custGeom>
              <ns1:rect b="b" l="l" r="r" t="t"/>
              <ns1:pathLst>
                <ns1:path extrusionOk="0" h="60842" w="61398">
                  <ns1:moveTo>
                    <ns1:pt x="5339" y="0"/>
                  </ns1:moveTo>
                  <ns1:cubicBezTo>
                    <ns1:pt x="2225" y="0"/>
                    <ns1:pt x="0" y="2225"/>
                    <ns1:pt x="0" y="5339"/>
                  </ns1:cubicBezTo>
                  <ns1:lnTo>
                    <ns1:pt x="0" y="44046"/>
                  </ns1:lnTo>
                  <ns1:cubicBezTo>
                    <ns1:pt x="0" y="47160"/>
                    <ns1:pt x="2225" y="49830"/>
                    <ns1:pt x="5339" y="49830"/>
                  </ns1:cubicBezTo>
                  <ns1:lnTo>
                    <ns1:pt x="10678" y="49830"/>
                  </ns1:lnTo>
                  <ns1:cubicBezTo>
                    <ns1:pt x="13792" y="49830"/>
                    <ns1:pt x="16462" y="47160"/>
                    <ns1:pt x="16462" y="44046"/>
                  </ns1:cubicBezTo>
                  <ns1:lnTo>
                    <ns1:pt x="16462" y="28474"/>
                  </ns1:lnTo>
                  <ns1:lnTo>
                    <ns1:pt x="47605" y="59173"/>
                  </ns1:lnTo>
                  <ns1:cubicBezTo>
                    <ns1:pt x="48717" y="60285"/>
                    <ns1:pt x="50163" y="60841"/>
                    <ns1:pt x="51554" y="60841"/>
                  </ns1:cubicBezTo>
                  <ns1:cubicBezTo>
                    <ns1:pt x="52944" y="60841"/>
                    <ns1:pt x="54279" y="60285"/>
                    <ns1:pt x="55169" y="59173"/>
                  </ns1:cubicBezTo>
                  <ns1:lnTo>
                    <ns1:pt x="59173" y="55613"/>
                  </ns1:lnTo>
                  <ns1:cubicBezTo>
                    <ns1:pt x="61397" y="53389"/>
                    <ns1:pt x="61397" y="49830"/>
                    <ns1:pt x="59173" y="47605"/>
                  </ns1:cubicBezTo>
                  <ns1:lnTo>
                    <ns1:pt x="28029" y="16462"/>
                  </ns1:lnTo>
                  <ns1:lnTo>
                    <ns1:pt x="44046" y="16462"/>
                  </ns1:lnTo>
                  <ns1:cubicBezTo>
                    <ns1:pt x="47160" y="16462"/>
                    <ns1:pt x="49830" y="13792"/>
                    <ns1:pt x="49830" y="10678"/>
                  </ns1:cubicBezTo>
                  <ns1:lnTo>
                    <ns1:pt x="49830" y="5339"/>
                  </ns1:lnTo>
                  <ns1:cubicBezTo>
                    <ns1:pt x="49830" y="2225"/>
                    <ns1:pt x="47160" y="0"/>
                    <ns1:pt x="44046" y="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grpSp>
    </ns0:spTree>
  </ns0:cSld>
  <ns0:clrMapOvr>
    <ns1:masterClrMapping/>
  </ns0:clrMapOvr>
</ns0:sld>
</file>

<file path=ppt/slides/slide1.xml><?xml version="1.0" encoding="utf-8"?>
<ns0:sld xmlns:ns0="http://schemas.openxmlformats.org/presentationml/2006/main" xmlns:ns1="http://schemas.openxmlformats.org/drawingml/2006/main">
  <ns0:cSld>
    <ns0:bg>
      <ns0:bgPr>
        <ns1:solidFill>
          <ns1:schemeClr val="lt1"/>
        </ns1:solidFill>
      </ns0:bgPr>
    </ns0:bg>
    <ns0:spTree>
      <ns0:nvGrpSpPr>
        <ns0:cNvPr id="1417" name="Shape 1417"/>
        <ns0:cNvGrpSpPr/>
        <ns0:nvPr/>
      </ns0:nvGrpSpPr>
      <ns0:grpSpPr>
        <ns1:xfrm>
          <ns1:off x="0" y="0"/>
          <ns1:ext cx="0" cy="0"/>
          <ns1:chOff x="0" y="0"/>
          <ns1:chExt cx="0" cy="0"/>
        </ns1:xfrm>
      </ns0:grpSpPr>
      <ns0:sp>
        <ns0:nvSpPr>
          <ns0:cNvPr id="1418" name="Google Shape;1418;p178"/>
          <ns0:cNvSpPr txBox="1"/>
          <ns0:nvPr>
            <ns0:ph type="title"/>
          </ns0:nvPr>
        </ns0:nvSpPr>
        <ns0:spPr>
          <ns1:xfrm>
            <ns1:off x="457200" y="435200"/>
            <ns1:ext cx="7574100" cy="274200"/>
          </ns1:xfrm>
          <ns1:prstGeom prst="rect">
            <ns1:avLst/>
          </ns1:prstGeom>
        </ns0:spPr>
        <ns0:txBody>
          <ns1:bodyPr anchorCtr="0" anchor="ctr" bIns="0" lIns="0" spcFirstLastPara="1" rIns="0" wrap="square" tIns="0">
            <ns1:noAutofit/>
          </ns1:bodyPr>
          <ns1:lstStyle/>
          <ns1:p>
            <ns1:pPr indent="0" lvl="0" marL="0" rtl="0" algn="l">
              <ns1:lnSpc>
                <ns1:spcPct val="100000"/>
              </ns1:lnSpc>
              <ns1:spcBef>
                <ns1:spcPts val="0"/>
              </ns1:spcBef>
              <ns1:spcAft>
                <ns1:spcPts val="0"/>
              </ns1:spcAft>
              <ns1:buClr>
                <ns1:schemeClr val="dk1"/>
              </ns1:buClr>
              <ns1:buSzPts val="800"/>
              <ns1:buFont typeface="Arial"/>
              <ns1:buNone/>
            </ns1:pPr>
            <ns1:r>
              <ns1:rPr lang="en">
                <ns1:solidFill>
                  <ns1:schemeClr val="dk2"/>
                </ns1:solidFill>
              </ns1:rPr>
              <ns1:t>EXECUTIVE SUMMARY</ns1:t>
            </ns1:r>
            <ns1:endParaRPr>
              <ns1:solidFill>
                <ns1:schemeClr val="dk2"/>
              </ns1:solidFill>
            </ns1:endParaRPr>
          </ns1:p>
        </ns0:txBody>
      </ns0:sp>
      <ns0:sp>
        <ns0:nvSpPr>
          <ns0:cNvPr id="1419" name="Google Shape;1419;p178"/>
          <ns0:cNvSpPr/>
          <ns0:nvPr/>
        </ns0:nvSpPr>
        <ns0:spPr>
          <ns1:xfrm>
            <ns1:off x="457201" y="1403875"/>
            <ns1:ext cx="1908000" cy="2971800"/>
          </ns1:xfrm>
          <ns1:prstGeom prst="roundRect">
            <ns1:avLst>
              <ns1:gd fmla="val 3024" name="adj"/>
            </ns1:avLst>
          </ns1:prstGeom>
          <ns1:solidFill>
            <ns1:schemeClr val="accent6"/>
          </ns1:solidFill>
          <ns1:ln>
            <ns1:noFill/>
          </ns1:ln>
        </ns0:spPr>
        <ns0:txBody>
          <ns1:bodyPr anchorCtr="0" anchor="ctr" bIns="91425" lIns="91425" spcFirstLastPara="1" rIns="91425" wrap="square" tIns="91425">
            <ns1:noAutofit/>
          </ns1:bodyPr>
          <ns1:lstStyle/>
          <ns1:p>
            <ns1:pPr indent="0" lvl="0" marL="0" rtl="0" algn="ctr">
              <ns1:lnSpc>
                <ns1:spcPct val="80000"/>
              </ns1:lnSpc>
              <ns1:spcBef>
                <ns1:spcPts val="0"/>
              </ns1:spcBef>
              <ns1:spcAft>
                <ns1:spcPts val="0"/>
              </ns1:spcAft>
              <ns1:buNone/>
            </ns1:pPr>
            <ns1:r>
              <ns1:t/>
            </ns1:r>
            <ns1:endParaRPr/>
          </ns1:p>
        </ns0:txBody>
      </ns0:sp>
      <ns0:sp>
        <ns0:nvSpPr>
          <ns0:cNvPr id="1420" name="Google Shape;1420;p178"/>
          <ns0:cNvSpPr/>
          <ns0:nvPr/>
        </ns0:nvSpPr>
        <ns0:spPr>
          <ns1:xfrm>
            <ns1:off x="2596801" y="1403875"/>
            <ns1:ext cx="1859400" cy="2971800"/>
          </ns1:xfrm>
          <ns1:prstGeom prst="roundRect">
            <ns1:avLst>
              <ns1:gd fmla="val 3024" name="adj"/>
            </ns1:avLst>
          </ns1:prstGeom>
          <ns1:solidFill>
            <ns1:schemeClr val="dk2"/>
          </ns1:solidFill>
          <ns1:ln>
            <ns1:noFill/>
          </ns1:ln>
        </ns0:spPr>
        <ns0:txBody>
          <ns1:bodyPr anchorCtr="0" anchor="ctr" bIns="91425" lIns="91425" spcFirstLastPara="1" rIns="91425" wrap="square" tIns="91425">
            <ns1:noAutofit/>
          </ns1:bodyPr>
          <ns1:lstStyle/>
          <ns1:p>
            <ns1:pPr indent="0" lvl="0" marL="0" rtl="0" algn="ctr">
              <ns1:lnSpc>
                <ns1:spcPct val="80000"/>
              </ns1:lnSpc>
              <ns1:spcBef>
                <ns1:spcPts val="0"/>
              </ns1:spcBef>
              <ns1:spcAft>
                <ns1:spcPts val="0"/>
              </ns1:spcAft>
              <ns1:buNone/>
            </ns1:pPr>
            <ns1:r>
              <ns1:t/>
            </ns1:r>
            <ns1:endParaRPr/>
          </ns1:p>
        </ns0:txBody>
      </ns0:sp>
      <ns0:sp>
        <ns0:nvSpPr>
          <ns0:cNvPr id="1421" name="Google Shape;1421;p178"/>
          <ns0:cNvSpPr/>
          <ns0:nvPr/>
        </ns0:nvSpPr>
        <ns0:spPr>
          <ns1:xfrm>
            <ns1:off x="4687801" y="1403875"/>
            <ns1:ext cx="1908000" cy="2971800"/>
          </ns1:xfrm>
          <ns1:prstGeom prst="roundRect">
            <ns1:avLst>
              <ns1:gd fmla="val 3024" name="adj"/>
            </ns1:avLst>
          </ns1:prstGeom>
          <ns1:solidFill>
            <ns1:schemeClr val="accent6"/>
          </ns1:solidFill>
          <ns1:ln>
            <ns1:noFill/>
          </ns1:ln>
        </ns0:spPr>
        <ns0:txBody>
          <ns1:bodyPr anchorCtr="0" anchor="ctr" bIns="91425" lIns="91425" spcFirstLastPara="1" rIns="91425" wrap="square" tIns="91425">
            <ns1:noAutofit/>
          </ns1:bodyPr>
          <ns1:lstStyle/>
          <ns1:p>
            <ns1:pPr indent="0" lvl="0" marL="0" rtl="0" algn="ctr">
              <ns1:lnSpc>
                <ns1:spcPct val="80000"/>
              </ns1:lnSpc>
              <ns1:spcBef>
                <ns1:spcPts val="0"/>
              </ns1:spcBef>
              <ns1:spcAft>
                <ns1:spcPts val="0"/>
              </ns1:spcAft>
              <ns1:buNone/>
            </ns1:pPr>
            <ns1:r>
              <ns1:t/>
            </ns1:r>
            <ns1:endParaRPr/>
          </ns1:p>
        </ns0:txBody>
      </ns0:sp>
      <ns0:sp>
        <ns0:nvSpPr>
          <ns0:cNvPr id="1422" name="Google Shape;1422;p178"/>
          <ns0:cNvSpPr txBox="1"/>
          <ns0:nvPr/>
        </ns0:nvSpPr>
        <ns0:spPr>
          <ns1:xfrm>
            <ns1:off x="609600" y="2149075"/>
            <ns1:ext cx="1614300" cy="719400"/>
          </ns1:xfrm>
          <ns1:prstGeom prst="rect">
            <ns1:avLst/>
          </ns1:prstGeom>
          <ns1:noFill/>
          <ns1:ln>
            <ns1:noFill/>
          </ns1:ln>
        </ns0:spPr>
        <ns0:txBody>
          <ns1:bodyPr anchorCtr="0" anchor="t" bIns="91425" lIns="91425" spcFirstLastPara="1" rIns="91425" wrap="square" tIns="91425">
            <ns1:noAutofit/>
          </ns1:bodyPr>
          <ns1:lstStyle/>
          <ns1:p>
            <ns1:pPr indent="0" lvl="0" marL="0" rtl="0" algn="ctr">
              <ns1:spcBef>
                <ns1:spcPts val="0"/>
              </ns1:spcBef>
              <ns1:spcAft>
                <ns1:spcPts val="0"/>
              </ns1:spcAft>
              <ns1:buClr>
                <ns1:schemeClr val="dk1"/>
              </ns1:buClr>
              <ns1:buSzPts val="1100"/>
              <ns1:buFont typeface="Arial"/>
              <ns1:buNone/>
            </ns1:pPr>
            <ns1:r>
              <ns1:rPr b="1" lang="en" sz="1800">
                <ns1:solidFill>
                  <ns1:srgbClr val="C5AEEE"/>
                </ns1:solidFill>
                <ns1:latin typeface="Barlow Semi Condensed"/>
                <ns1:ea typeface="Barlow Semi Condensed"/>
                <ns1:cs typeface="Barlow Semi Condensed"/>
                <ns1:sym typeface="Barlow Semi Condensed"/>
              </ns1:rPr>
              <ns1:t>UPLEVEL UPLEVEL SKILLS</ns1:t>
            </ns1:r>
            <ns1:endParaRPr b="1" sz="1800">
              <ns1:solidFill>
                <ns1:srgbClr val="C5AEEE"/>
              </ns1:solidFill>
              <ns1:latin typeface="Barlow Semi Condensed"/>
              <ns1:ea typeface="Barlow Semi Condensed"/>
              <ns1:cs typeface="Barlow Semi Condensed"/>
              <ns1:sym typeface="Barlow Semi Condensed"/>
            </ns1:endParaRPr>
          </ns1:p>
          <ns1:p>
            <ns1:pPr indent="0" lvl="0" marL="0" rtl="0" algn="ctr">
              <ns1:spcBef>
                <ns1:spcPts val="0"/>
              </ns1:spcBef>
              <ns1:spcAft>
                <ns1:spcPts val="0"/>
              </ns1:spcAft>
              <ns1:buClr>
                <ns1:schemeClr val="dk1"/>
              </ns1:buClr>
              <ns1:buSzPts val="1100"/>
              <ns1:buFont typeface="Arial"/>
              <ns1:buNone/>
            </ns1:pPr>
            <ns1:r>
              <ns1:rPr lang="en" sz="600">
                <ns1:solidFill>
                  <ns1:srgbClr val="C5AEEE"/>
                </ns1:solidFill>
                <ns1:latin typeface="Helvetica Neue"/>
                <ns1:ea typeface="Helvetica Neue"/>
                <ns1:cs typeface="Helvetica Neue"/>
                <ns1:sym typeface="Helvetica Neue"/>
              </ns1:rPr>
              <ns1:t>(People Intelligence)</ns1:t>
            </ns1:r>
            <ns1:endParaRPr sz="6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t/>
            </ns1:r>
            <ns1:endParaRPr b="1" sz="10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rPr b="1" lang="en" sz="1000">
                <ns1:solidFill>
                  <ns1:srgbClr val="C5AEEE"/>
                </ns1:solidFill>
                <ns1:latin typeface="Helvetica Neue"/>
                <ns1:ea typeface="Helvetica Neue"/>
                <ns1:cs typeface="Helvetica Neue"/>
                <ns1:sym typeface="Helvetica Neue"/>
              </ns1:rPr>
              <ns1:t>KPI: </ns1:t>
            </ns1:r>
            <ns1:r>
              <ns1:rPr lang="en" sz="1000">
                <ns1:solidFill>
                  <ns1:srgbClr val="C5AEEE"/>
                </ns1:solidFill>
                <ns1:latin typeface="Helvetica Neue"/>
                <ns1:ea typeface="Helvetica Neue"/>
                <ns1:cs typeface="Helvetica Neue"/>
                <ns1:sym typeface="Helvetica Neue"/>
              </ns1:rPr>
              <ns1:t>Increasing % reps hitting annual quota</ns1:t>
            </ns1:r>
            <ns1:endParaRPr sz="1300">
              <ns1:solidFill>
                <ns1:srgbClr val="C5AEEE"/>
              </ns1:solidFill>
              <ns1:latin typeface="Helvetica Neue"/>
              <ns1:ea typeface="Helvetica Neue"/>
              <ns1:cs typeface="Helvetica Neue"/>
              <ns1:sym typeface="Helvetica Neue"/>
            </ns1:endParaRPr>
          </ns1:p>
          <ns1:p>
            <ns1:pPr indent="0" lvl="0" marL="0" rtl="0" algn="ctr">
              <ns1:lnSpc>
                <ns1:spcPct val="100000"/>
              </ns1:lnSpc>
              <ns1:spcBef>
                <ns1:spcPts val="0"/>
              </ns1:spcBef>
              <ns1:spcAft>
                <ns1:spcPts val="2400"/>
              </ns1:spcAft>
              <ns1:buClr>
                <ns1:srgbClr val="000000"/>
              </ns1:buClr>
              <ns1:buSzPts val="852"/>
              <ns1:buFont typeface="Arial"/>
              <ns1:buNone/>
            </ns1:pPr>
            <ns1:r>
              <ns1:t/>
            </ns1:r>
            <ns1:endParaRPr b="1" sz="1200">
              <ns1:solidFill>
                <ns1:srgbClr val="C5AEEE"/>
              </ns1:solidFill>
              <ns1:latin typeface="Helvetica Neue"/>
              <ns1:ea typeface="Helvetica Neue"/>
              <ns1:cs typeface="Helvetica Neue"/>
              <ns1:sym typeface="Helvetica Neue"/>
            </ns1:endParaRPr>
          </ns1:p>
        </ns0:txBody>
      </ns0:sp>
      <ns0:sp>
        <ns0:nvSpPr>
          <ns0:cNvPr id="1423" name="Google Shape;1423;p178"/>
          <ns0:cNvSpPr txBox="1"/>
          <ns0:nvPr/>
        </ns0:nvSpPr>
        <ns0:spPr>
          <ns1:xfrm>
            <ns1:off x="2682225" y="2149075"/>
            <ns1:ext cx="1704300" cy="719400"/>
          </ns1:xfrm>
          <ns1:prstGeom prst="rect">
            <ns1:avLst/>
          </ns1:prstGeom>
          <ns1:noFill/>
          <ns1:ln>
            <ns1:noFill/>
          </ns1:ln>
        </ns0:spPr>
        <ns0:txBody>
          <ns1:bodyPr anchorCtr="0" anchor="t" bIns="91425" lIns="91425" spcFirstLastPara="1" rIns="91425" wrap="square" tIns="91425">
            <ns1:noAutofit/>
          </ns1:bodyPr>
          <ns1:lstStyle/>
          <ns1:p>
            <ns1:pPr indent="0" lvl="0" marL="0" rtl="0" algn="ctr">
              <ns1:spcBef>
                <ns1:spcPts val="0"/>
              </ns1:spcBef>
              <ns1:spcAft>
                <ns1:spcPts val="0"/>
              </ns1:spcAft>
              <ns1:buClr>
                <ns1:schemeClr val="dk1"/>
              </ns1:buClr>
              <ns1:buSzPts val="1100"/>
              <ns1:buFont typeface="Arial"/>
              <ns1:buNone/>
            </ns1:pPr>
            <ns1:r>
              <ns1:rPr b="1" lang="en" sz="1800">
                <ns1:solidFill>
                  <ns1:schemeClr val="lt1"/>
                </ns1:solidFill>
                <ns1:latin typeface="Barlow Semi Condensed"/>
                <ns1:ea typeface="Barlow Semi Condensed"/>
                <ns1:cs typeface="Barlow Semi Condensed"/>
                <ns1:sym typeface="Barlow Semi Condensed"/>
              </ns1:rPr>
              <ns1:t>IMPROVE FORECASTING ACCURACY</ns1:t>
            </ns1:r>
            <ns1:endParaRPr b="1" sz="1800">
              <ns1:solidFill>
                <ns1:schemeClr val="lt1"/>
              </ns1:solidFill>
              <ns1:latin typeface="Barlow Semi Condensed"/>
              <ns1:ea typeface="Barlow Semi Condensed"/>
              <ns1:cs typeface="Barlow Semi Condensed"/>
              <ns1:sym typeface="Barlow Semi Condensed"/>
            </ns1:endParaRPr>
          </ns1:p>
          <ns1:p>
            <ns1:pPr indent="0" lvl="0" marL="0" rtl="0" algn="ctr">
              <ns1:spcBef>
                <ns1:spcPts val="0"/>
              </ns1:spcBef>
              <ns1:spcAft>
                <ns1:spcPts val="0"/>
              </ns1:spcAft>
              <ns1:buClr>
                <ns1:schemeClr val="dk1"/>
              </ns1:buClr>
              <ns1:buSzPts val="1100"/>
              <ns1:buFont typeface="Arial"/>
              <ns1:buNone/>
            </ns1:pPr>
            <ns1:r>
              <ns1:rPr lang="en" sz="600">
                <ns1:solidFill>
                  <ns1:schemeClr val="lt1"/>
                </ns1:solidFill>
                <ns1:latin typeface="Helvetica Neue"/>
                <ns1:ea typeface="Helvetica Neue"/>
                <ns1:cs typeface="Helvetica Neue"/>
                <ns1:sym typeface="Helvetica Neue"/>
              </ns1:rPr>
              <ns1:t>(Deal  Intelligence)</ns1:t>
            </ns1:r>
            <ns1:endParaRPr sz="600">
              <ns1:solidFill>
                <ns1:schemeClr val="lt1"/>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t/>
            </ns1:r>
            <ns1:endParaRPr b="1" sz="1000">
              <ns1:solidFill>
                <ns1:schemeClr val="lt1"/>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rPr b="1" lang="en" sz="1000">
                <ns1:solidFill>
                  <ns1:schemeClr val="lt1"/>
                </ns1:solidFill>
                <ns1:latin typeface="Helvetica Neue"/>
                <ns1:ea typeface="Helvetica Neue"/>
                <ns1:cs typeface="Helvetica Neue"/>
                <ns1:sym typeface="Helvetica Neue"/>
              </ns1:rPr>
              <ns1:t>KPI: </ns1:t>
            </ns1:r>
            <ns1:r>
              <ns1:rPr lang="en" sz="1000">
                <ns1:solidFill>
                  <ns1:schemeClr val="lt1"/>
                </ns1:solidFill>
                <ns1:latin typeface="Helvetica Neue"/>
                <ns1:ea typeface="Helvetica Neue"/>
                <ns1:cs typeface="Helvetica Neue"/>
                <ns1:sym typeface="Helvetica Neue"/>
              </ns1:rPr>
              <ns1:t>% deviance between forecast and actual </ns1:t>
            </ns1:r>
            <ns1:endParaRPr sz="1300">
              <ns1:solidFill>
                <ns1:schemeClr val="lt1"/>
              </ns1:solidFill>
              <ns1:latin typeface="Helvetica Neue"/>
              <ns1:ea typeface="Helvetica Neue"/>
              <ns1:cs typeface="Helvetica Neue"/>
              <ns1:sym typeface="Helvetica Neue"/>
            </ns1:endParaRPr>
          </ns1:p>
          <ns1:p>
            <ns1:pPr indent="0" lvl="0" marL="0" rtl="0" algn="ctr">
              <ns1:lnSpc>
                <ns1:spcPct val="100000"/>
              </ns1:lnSpc>
              <ns1:spcBef>
                <ns1:spcPts val="0"/>
              </ns1:spcBef>
              <ns1:spcAft>
                <ns1:spcPts val="0"/>
              </ns1:spcAft>
              <ns1:buNone/>
            </ns1:pPr>
            <ns1:r>
              <ns1:t/>
            </ns1:r>
            <ns1:endParaRPr sz="1200">
              <ns1:solidFill>
                <ns1:schemeClr val="lt1"/>
              </ns1:solidFill>
              <ns1:latin typeface="Helvetica Neue"/>
              <ns1:ea typeface="Helvetica Neue"/>
              <ns1:cs typeface="Helvetica Neue"/>
              <ns1:sym typeface="Helvetica Neue"/>
            </ns1:endParaRPr>
          </ns1:p>
        </ns0:txBody>
      </ns0:sp>
      <ns0:sp>
        <ns0:nvSpPr>
          <ns0:cNvPr id="1424" name="Google Shape;1424;p178"/>
          <ns0:cNvSpPr txBox="1"/>
          <ns0:nvPr/>
        </ns0:nvSpPr>
        <ns0:spPr>
          <ns1:xfrm>
            <ns1:off x="4831050" y="2149075"/>
            <ns1:ext cx="1614300" cy="719400"/>
          </ns1:xfrm>
          <ns1:prstGeom prst="rect">
            <ns1:avLst/>
          </ns1:prstGeom>
          <ns1:noFill/>
          <ns1:ln>
            <ns1:noFill/>
          </ns1:ln>
        </ns0:spPr>
        <ns0:txBody>
          <ns1:bodyPr anchorCtr="0" anchor="t" bIns="91425" lIns="91425" spcFirstLastPara="1" rIns="91425" wrap="square" tIns="91425">
            <ns1:noAutofit/>
          </ns1:bodyPr>
          <ns1:lstStyle/>
          <ns1:p>
            <ns1:pPr indent="0" lvl="0" marL="0" rtl="0" algn="ctr">
              <ns1:spcBef>
                <ns1:spcPts val="0"/>
              </ns1:spcBef>
              <ns1:spcAft>
                <ns1:spcPts val="0"/>
              </ns1:spcAft>
              <ns1:buClr>
                <ns1:schemeClr val="dk1"/>
              </ns1:buClr>
              <ns1:buSzPts val="1100"/>
              <ns1:buFont typeface="Arial"/>
              <ns1:buNone/>
            </ns1:pPr>
            <ns1:r>
              <ns1:rPr b="1" lang="en" sz="1800">
                <ns1:solidFill>
                  <ns1:srgbClr val="C5AEEE"/>
                </ns1:solidFill>
                <ns1:latin typeface="Barlow Semi Condensed"/>
                <ns1:ea typeface="Barlow Semi Condensed"/>
                <ns1:cs typeface="Barlow Semi Condensed"/>
                <ns1:sym typeface="Barlow Semi Condensed"/>
              </ns1:rPr>
              <ns1:t>INCREASE CONVERSION RATES</ns1:t>
            </ns1:r>
            <ns1:endParaRPr b="1" sz="1800">
              <ns1:solidFill>
                <ns1:srgbClr val="C5AEEE"/>
              </ns1:solidFill>
              <ns1:latin typeface="Barlow Semi Condensed"/>
              <ns1:ea typeface="Barlow Semi Condensed"/>
              <ns1:cs typeface="Barlow Semi Condensed"/>
              <ns1:sym typeface="Barlow Semi Condensed"/>
            </ns1:endParaRPr>
          </ns1:p>
          <ns1:p>
            <ns1:pPr indent="0" lvl="0" marL="0" rtl="0" algn="ctr">
              <ns1:spcBef>
                <ns1:spcPts val="0"/>
              </ns1:spcBef>
              <ns1:spcAft>
                <ns1:spcPts val="0"/>
              </ns1:spcAft>
              <ns1:buClr>
                <ns1:schemeClr val="dk1"/>
              </ns1:buClr>
              <ns1:buSzPts val="1100"/>
              <ns1:buFont typeface="Arial"/>
              <ns1:buNone/>
            </ns1:pPr>
            <ns1:r>
              <ns1:rPr lang="en" sz="600">
                <ns1:solidFill>
                  <ns1:srgbClr val="C5AEEE"/>
                </ns1:solidFill>
                <ns1:latin typeface="Helvetica Neue"/>
                <ns1:ea typeface="Helvetica Neue"/>
                <ns1:cs typeface="Helvetica Neue"/>
                <ns1:sym typeface="Helvetica Neue"/>
              </ns1:rPr>
              <ns1:t>(Deal  Intelligence)</ns1:t>
            </ns1:r>
            <ns1:endParaRPr sz="6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t/>
            </ns1:r>
            <ns1:endParaRPr b="1" sz="10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rPr b="1" lang="en" sz="1000">
                <ns1:solidFill>
                  <ns1:srgbClr val="C5AEEE"/>
                </ns1:solidFill>
                <ns1:latin typeface="Helvetica Neue"/>
                <ns1:ea typeface="Helvetica Neue"/>
                <ns1:cs typeface="Helvetica Neue"/>
                <ns1:sym typeface="Helvetica Neue"/>
              </ns1:rPr>
              <ns1:t>KPI: </ns1:t>
            </ns1:r>
            <ns1:r>
              <ns1:rPr lang="en" sz="1000">
                <ns1:solidFill>
                  <ns1:srgbClr val="C5AEEE"/>
                </ns1:solidFill>
                <ns1:latin typeface="Helvetica Neue"/>
                <ns1:ea typeface="Helvetica Neue"/>
                <ns1:cs typeface="Helvetica Neue"/>
                <ns1:sym typeface="Helvetica Neue"/>
              </ns1:rPr>
              <ns1:t>% increase in</ns1:t>
            </ns1:r>
            <ns1:r>
              <ns1:rPr b="1" lang="en" sz="1000">
                <ns1:solidFill>
                  <ns1:srgbClr val="C5AEEE"/>
                </ns1:solidFill>
                <ns1:latin typeface="Helvetica Neue"/>
                <ns1:ea typeface="Helvetica Neue"/>
                <ns1:cs typeface="Helvetica Neue"/>
                <ns1:sym typeface="Helvetica Neue"/>
              </ns1:rPr>
              <ns1:t> </ns1:t>
            </ns1:r>
            <ns1:r>
              <ns1:rPr lang="en" sz="1000">
                <ns1:solidFill>
                  <ns1:srgbClr val="C5AEEE"/>
                </ns1:solidFill>
                <ns1:latin typeface="Helvetica Neue"/>
                <ns1:ea typeface="Helvetica Neue"/>
                <ns1:cs typeface="Helvetica Neue"/>
                <ns1:sym typeface="Helvetica Neue"/>
              </ns1:rPr>
              <ns1:t>conversion rates during _xx_ sales stage </ns1:t>
            </ns1:r>
            <ns1:endParaRPr sz="10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rPr lang="en" sz="1000">
                <ns1:solidFill>
                  <ns1:srgbClr val="C5AEEE"/>
                </ns1:solidFill>
                <ns1:latin typeface="Helvetica Neue"/>
                <ns1:ea typeface="Helvetica Neue"/>
                <ns1:cs typeface="Helvetica Neue"/>
                <ns1:sym typeface="Helvetica Neue"/>
              </ns1:rPr>
              <ns1:t>(</ns1:t>
            </ns1:r>
            <ns1:r>
              <ns1:rPr i="1" lang="en" sz="1000">
                <ns1:solidFill>
                  <ns1:srgbClr val="C5AEEE"/>
                </ns1:solidFill>
                <ns1:latin typeface="Helvetica Neue"/>
                <ns1:ea typeface="Helvetica Neue"/>
                <ns1:cs typeface="Helvetica Neue"/>
                <ns1:sym typeface="Helvetica Neue"/>
              </ns1:rPr>
              <ns1:t>please define</ns1:t>
            </ns1:r>
            <ns1:r>
              <ns1:rPr lang="en" sz="1000">
                <ns1:solidFill>
                  <ns1:srgbClr val="C5AEEE"/>
                </ns1:solidFill>
                <ns1:latin typeface="Helvetica Neue"/>
                <ns1:ea typeface="Helvetica Neue"/>
                <ns1:cs typeface="Helvetica Neue"/>
                <ns1:sym typeface="Helvetica Neue"/>
              </ns1:rPr>
              <ns1:t>)</ns1:t>
            </ns1:r>
            <ns1:endParaRPr sz="1300">
              <ns1:solidFill>
                <ns1:srgbClr val="C5AEEE"/>
              </ns1:solidFill>
              <ns1:latin typeface="Helvetica Neue"/>
              <ns1:ea typeface="Helvetica Neue"/>
              <ns1:cs typeface="Helvetica Neue"/>
              <ns1:sym typeface="Helvetica Neue"/>
            </ns1:endParaRPr>
          </ns1:p>
          <ns1:p>
            <ns1:pPr indent="0" lvl="0" marL="0" rtl="0" algn="ctr">
              <ns1:lnSpc>
                <ns1:spcPct val="100000"/>
              </ns1:lnSpc>
              <ns1:spcBef>
                <ns1:spcPts val="0"/>
              </ns1:spcBef>
              <ns1:spcAft>
                <ns1:spcPts val="2400"/>
              </ns1:spcAft>
              <ns1:buClr>
                <ns1:srgbClr val="000000"/>
              </ns1:buClr>
              <ns1:buSzPts val="852"/>
              <ns1:buFont typeface="Arial"/>
              <ns1:buNone/>
            </ns1:pPr>
            <ns1:r>
              <ns1:t/>
            </ns1:r>
            <ns1:endParaRPr b="1" sz="1200">
              <ns1:solidFill>
                <ns1:srgbClr val="C5AEEE"/>
              </ns1:solidFill>
              <ns1:latin typeface="Helvetica Neue"/>
              <ns1:ea typeface="Helvetica Neue"/>
              <ns1:cs typeface="Helvetica Neue"/>
              <ns1:sym typeface="Helvetica Neue"/>
            </ns1:endParaRPr>
          </ns1:p>
        </ns0:txBody>
      </ns0:sp>
      <ns0:grpSp>
        <ns0:nvGrpSpPr>
          <ns0:cNvPr id="1425" name="Google Shape;1425;p178"/>
          <ns0:cNvGrpSpPr/>
          <ns0:nvPr/>
        </ns0:nvGrpSpPr>
        <ns0:grpSpPr>
          <ns1:xfrm>
            <ns1:off x="1210089" y="1686601"/>
            <ns1:ext cx="402214" cy="402214"/>
            <ns1:chOff x="1468675" y="516175"/>
            <ns1:chExt cx="4315600" cy="4315600"/>
          </ns1:xfrm>
        </ns0:grpSpPr>
        <ns0:sp>
          <ns0:nvSpPr>
            <ns0:cNvPr id="1426" name="Google Shape;1426;p178"/>
            <ns0:cNvSpPr/>
            <ns0:nvPr/>
          </ns0:nvSpPr>
          <ns0:spPr>
            <ns1:xfrm>
              <ns1:off x="2447475" y="1483850"/>
              <ns1:ext cx="2358000" cy="2647200"/>
            </ns1:xfrm>
            <ns1:custGeom>
              <ns1:rect b="b" l="l" r="r" t="t"/>
              <ns1:pathLst>
                <ns1:path extrusionOk="0" h="105888" w="94320">
                  <ns1:moveTo>
                    <ns1:pt x="47160" y="0"/>
                  </ns1:moveTo>
                  <ns1:cubicBezTo>
                    <ns1:pt x="20911" y="0"/>
                    <ns1:pt x="0" y="20911"/>
                    <ns1:pt x="0" y="45825"/>
                  </ns1:cubicBezTo>
                  <ns1:cubicBezTo>
                    <ns1:pt x="0" y="60062"/>
                    <ns1:pt x="6229" y="72520"/>
                    <ns1:pt x="16462" y="80973"/>
                  </ns1:cubicBezTo>
                  <ns1:cubicBezTo>
                    <ns1:pt x="21356" y="84977"/>
                    <ns1:pt x="25360" y="90761"/>
                    <ns1:pt x="25360" y="96989"/>
                  </ns1:cubicBezTo>
                  <ns1:lnTo>
                    <ns1:pt x="25360" y="100104"/>
                  </ns1:lnTo>
                  <ns1:cubicBezTo>
                    <ns1:pt x="25360" y="103218"/>
                    <ns1:pt x="27584" y="105888"/>
                    <ns1:pt x="30699" y="105888"/>
                  </ns1:cubicBezTo>
                  <ns1:lnTo>
                    <ns1:pt x="63177" y="105888"/>
                  </ns1:lnTo>
                  <ns1:cubicBezTo>
                    <ns1:pt x="66291" y="105888"/>
                    <ns1:pt x="68960" y="103218"/>
                    <ns1:pt x="68960" y="100104"/>
                  </ns1:cubicBezTo>
                  <ns1:lnTo>
                    <ns1:pt x="68960" y="96989"/>
                  </ns1:lnTo>
                  <ns1:cubicBezTo>
                    <ns1:pt x="68960" y="90761"/>
                    <ns1:pt x="72520" y="84977"/>
                    <ns1:pt x="77414" y="80973"/>
                  </ns1:cubicBezTo>
                  <ns1:cubicBezTo>
                    <ns1:pt x="87646" y="72520"/>
                    <ns1:pt x="94320" y="60062"/>
                    <ns1:pt x="94320" y="45825"/>
                  </ns1:cubicBezTo>
                  <ns1:cubicBezTo>
                    <ns1:pt x="94320" y="20911"/>
                    <ns1:pt x="72965" y="0"/>
                    <ns1:pt x="47160" y="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27" name="Google Shape;1427;p178"/>
            <ns0:cNvSpPr/>
            <ns0:nvPr/>
          </ns0:nvSpPr>
          <ns0:spPr>
            <ns1:xfrm>
              <ns1:off x="3103700" y="4409100"/>
              <ns1:ext cx="1034425" cy="422675"/>
            </ns1:xfrm>
            <ns1:custGeom>
              <ns1:rect b="b" l="l" r="r" t="t"/>
              <ns1:pathLst>
                <ns1:path extrusionOk="0" h="16907" w="41377">
                  <ns1:moveTo>
                    <ns1:pt x="1780" y="0"/>
                  </ns1:moveTo>
                  <ns1:cubicBezTo>
                    <ns1:pt x="890" y="0"/>
                    <ns1:pt x="1" y="890"/>
                    <ns1:pt x="1" y="1335"/>
                  </ns1:cubicBezTo>
                  <ns1:cubicBezTo>
                    <ns1:pt x="1" y="9788"/>
                    <ns1:pt x="7119" y="16907"/>
                    <ns1:pt x="15127" y="16907"/>
                  </ns1:cubicBezTo>
                  <ns1:lnTo>
                    <ns1:pt x="26250" y="16907"/>
                  </ns1:lnTo>
                  <ns1:cubicBezTo>
                    <ns1:pt x="34703" y="16907"/>
                    <ns1:pt x="41377" y="9788"/>
                    <ns1:pt x="41377" y="1335"/>
                  </ns1:cubicBezTo>
                  <ns1:cubicBezTo>
                    <ns1:pt x="41377" y="890"/>
                    <ns1:pt x="40932" y="0"/>
                    <ns1:pt x="40042" y="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28" name="Google Shape;1428;p178"/>
            <ns0:cNvSpPr/>
            <ns0:nvPr/>
          </ns0:nvSpPr>
          <ns0:spPr>
            <ns1:xfrm>
              <ns1:off x="3415125" y="516175"/>
              <ns1:ext cx="422700" cy="589525"/>
            </ns1:xfrm>
            <ns1:custGeom>
              <ns1:rect b="b" l="l" r="r" t="t"/>
              <ns1:pathLst>
                <ns1:path extrusionOk="0" h="23581" w="16908">
                  <ns1:moveTo>
                    <ns1:pt x="11124" y="1"/>
                  </ns1:moveTo>
                  <ns1:cubicBezTo>
                    <ns1:pt x="14238" y="1"/>
                    <ns1:pt x="16907" y="2670"/>
                    <ns1:pt x="16907" y="5784"/>
                  </ns1:cubicBezTo>
                  <ns1:lnTo>
                    <ns1:pt x="16907" y="17797"/>
                  </ns1:lnTo>
                  <ns1:cubicBezTo>
                    <ns1:pt x="16907" y="20911"/>
                    <ns1:pt x="14238" y="23581"/>
                    <ns1:pt x="11124" y="23581"/>
                  </ns1:cubicBezTo>
                  <ns1:lnTo>
                    <ns1:pt x="5785" y="23581"/>
                  </ns1:lnTo>
                  <ns1:cubicBezTo>
                    <ns1:pt x="2670" y="23581"/>
                    <ns1:pt x="1" y="20911"/>
                    <ns1:pt x="1" y="17797"/>
                  </ns1:cubicBezTo>
                  <ns1:lnTo>
                    <ns1:pt x="1" y="5784"/>
                  </ns1:lnTo>
                  <ns1:cubicBezTo>
                    <ns1:pt x="1" y="2670"/>
                    <ns1:pt x="2670" y="1"/>
                    <ns1:pt x="5785" y="1"/>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29" name="Google Shape;1429;p178"/>
            <ns0:cNvSpPr/>
            <ns0:nvPr/>
          </ns0:nvSpPr>
          <ns0:spPr>
            <ns1:xfrm>
              <ns1:off x="4705350" y="972200"/>
              <ns1:ext cx="611775" cy="634025"/>
            </ns1:xfrm>
            <ns1:custGeom>
              <ns1:rect b="b" l="l" r="r" t="t"/>
              <ns1:pathLst>
                <ns1:path extrusionOk="0" h="25361" w="24471">
                  <ns1:moveTo>
                    <ns1:pt x="22246" y="5340"/>
                  </ns1:moveTo>
                  <ns1:cubicBezTo>
                    <ns1:pt x="24471" y="7564"/>
                    <ns1:pt x="24471" y="11123"/>
                    <ns1:pt x="22691" y="13348"/>
                  </ns1:cubicBezTo>
                  <ns1:lnTo>
                    <ns1:pt x="14683" y="22691"/>
                  </ns1:lnTo>
                  <ns1:cubicBezTo>
                    <ns1:pt x="12903" y="24915"/>
                    <ns1:pt x="9344" y="25360"/>
                    <ns1:pt x="7119" y="23581"/>
                  </ns1:cubicBezTo>
                  <ns1:lnTo>
                    <ns1:pt x="2670" y="20021"/>
                  </ns1:lnTo>
                  <ns1:cubicBezTo>
                    <ns1:pt x="446" y="17797"/>
                    <ns1:pt x="1" y="14238"/>
                    <ns1:pt x="2225" y="12013"/>
                  </ns1:cubicBezTo>
                  <ns1:lnTo>
                    <ns1:pt x="9789" y="2670"/>
                  </ns1:lnTo>
                  <ns1:cubicBezTo>
                    <ns1:pt x="12013" y="446"/>
                    <ns1:pt x="15572" y="1"/>
                    <ns1:pt x="17797" y="178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30" name="Google Shape;1430;p178"/>
            <ns0:cNvSpPr/>
            <ns0:nvPr/>
          </ns0:nvSpPr>
          <ns0:spPr>
            <ns1:xfrm>
              <ns1:off x="1924700" y="972200"/>
              <ns1:ext cx="611775" cy="634025"/>
            </ns1:xfrm>
            <ns1:custGeom>
              <ns1:rect b="b" l="l" r="r" t="t"/>
              <ns1:pathLst>
                <ns1:path extrusionOk="0" h="25361" w="24471">
                  <ns1:moveTo>
                    <ns1:pt x="7119" y="1780"/>
                  </ns1:moveTo>
                  <ns1:cubicBezTo>
                    <ns1:pt x="9344" y="1"/>
                    <ns1:pt x="12903" y="446"/>
                    <ns1:pt x="14683" y="2670"/>
                  </ns1:cubicBezTo>
                  <ns1:lnTo>
                    <ns1:pt x="22691" y="12013"/>
                  </ns1:lnTo>
                  <ns1:cubicBezTo>
                    <ns1:pt x="24470" y="14238"/>
                    <ns1:pt x="24470" y="17797"/>
                    <ns1:pt x="22246" y="20021"/>
                  </ns1:cubicBezTo>
                  <ns1:lnTo>
                    <ns1:pt x="17797" y="23581"/>
                  </ns1:lnTo>
                  <ns1:cubicBezTo>
                    <ns1:pt x="15572" y="25360"/>
                    <ns1:pt x="12013" y="24915"/>
                    <ns1:pt x="9789" y="22691"/>
                  </ns1:cubicBezTo>
                  <ns1:lnTo>
                    <ns1:pt x="2225" y="13348"/>
                  </ns1:lnTo>
                  <ns1:cubicBezTo>
                    <ns1:pt x="1" y="11123"/>
                    <ns1:pt x="446" y="7564"/>
                    <ns1:pt x="2670" y="534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31" name="Google Shape;1431;p178"/>
            <ns0:cNvSpPr/>
            <ns0:nvPr/>
          </ns0:nvSpPr>
          <ns0:spPr>
            <ns1:xfrm>
              <ns1:off x="1468675" y="2318050"/>
              <ns1:ext cx="556150" cy="422675"/>
            </ns1:xfrm>
            <ns1:custGeom>
              <ns1:rect b="b" l="l" r="r" t="t"/>
              <ns1:pathLst>
                <ns1:path extrusionOk="0" h="16907" w="22246">
                  <ns1:moveTo>
                    <ns1:pt x="1" y="5784"/>
                  </ns1:moveTo>
                  <ns1:cubicBezTo>
                    <ns1:pt x="1" y="2670"/>
                    <ns1:pt x="2670" y="0"/>
                    <ns1:pt x="5784" y="0"/>
                  </ns1:cubicBezTo>
                  <ns1:lnTo>
                    <ns1:pt x="16907" y="0"/>
                  </ns1:lnTo>
                  <ns1:cubicBezTo>
                    <ns1:pt x="19576" y="0"/>
                    <ns1:pt x="22246" y="2670"/>
                    <ns1:pt x="22246" y="5784"/>
                  </ns1:cubicBezTo>
                  <ns1:lnTo>
                    <ns1:pt x="22246" y="11123"/>
                  </ns1:lnTo>
                  <ns1:cubicBezTo>
                    <ns1:pt x="22246" y="14237"/>
                    <ns1:pt x="19576" y="16907"/>
                    <ns1:pt x="16907" y="16907"/>
                  </ns1:cubicBezTo>
                  <ns1:lnTo>
                    <ns1:pt x="5784" y="16907"/>
                  </ns1:lnTo>
                  <ns1:cubicBezTo>
                    <ns1:pt x="2670" y="16907"/>
                    <ns1:pt x="1" y="14237"/>
                    <ns1:pt x="1" y="11123"/>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32" name="Google Shape;1432;p178"/>
            <ns0:cNvSpPr/>
            <ns0:nvPr/>
          </ns0:nvSpPr>
          <ns0:spPr>
            <ns1:xfrm>
              <ns1:off x="1780100" y="3508150"/>
              <ns1:ext cx="656275" cy="589525"/>
            </ns1:xfrm>
            <ns1:custGeom>
              <ns1:rect b="b" l="l" r="r" t="t"/>
              <ns1:pathLst>
                <ns1:path extrusionOk="0" h="23581" w="26251">
                  <ns1:moveTo>
                    <ns1:pt x="1336" y="15128"/>
                  </ns1:moveTo>
                  <ns1:cubicBezTo>
                    <ns1:pt x="1" y="12458"/>
                    <ns1:pt x="891" y="8899"/>
                    <ns1:pt x="3560" y="7564"/>
                  </ns1:cubicBezTo>
                  <ns1:lnTo>
                    <ns1:pt x="14238" y="1336"/>
                  </ns1:lnTo>
                  <ns1:cubicBezTo>
                    <ns1:pt x="16907" y="1"/>
                    <ns1:pt x="20022" y="891"/>
                    <ns1:pt x="21801" y="3560"/>
                  </ns1:cubicBezTo>
                  <ns1:lnTo>
                    <ns1:pt x="24471" y="8009"/>
                  </ns1:lnTo>
                  <ns1:cubicBezTo>
                    <ns1:pt x="26250" y="10679"/>
                    <ns1:pt x="25360" y="14238"/>
                    <ns1:pt x="22691" y="15573"/>
                  </ns1:cubicBezTo>
                  <ns1:lnTo>
                    <ns1:pt x="12013" y="21801"/>
                  </ns1:lnTo>
                  <ns1:cubicBezTo>
                    <ns1:pt x="9344" y="23581"/>
                    <ns1:pt x="5785" y="22691"/>
                    <ns1:pt x="4005" y="20022"/>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33" name="Google Shape;1433;p178"/>
            <ns0:cNvSpPr/>
            <ns0:nvPr/>
          </ns0:nvSpPr>
          <ns0:spPr>
            <ns1:xfrm>
              <ns1:off x="5228125" y="2318050"/>
              <ns1:ext cx="556150" cy="422675"/>
            </ns1:xfrm>
            <ns1:custGeom>
              <ns1:rect b="b" l="l" r="r" t="t"/>
              <ns1:pathLst>
                <ns1:path extrusionOk="0" h="16907" w="22246">
                  <ns1:moveTo>
                    <ns1:pt x="0" y="5784"/>
                  </ns1:moveTo>
                  <ns1:cubicBezTo>
                    <ns1:pt x="0" y="2670"/>
                    <ns1:pt x="2225" y="0"/>
                    <ns1:pt x="5339" y="0"/>
                  </ns1:cubicBezTo>
                  <ns1:lnTo>
                    <ns1:pt x="16462" y="0"/>
                  </ns1:lnTo>
                  <ns1:cubicBezTo>
                    <ns1:pt x="19576" y="0"/>
                    <ns1:pt x="22246" y="2670"/>
                    <ns1:pt x="22246" y="5784"/>
                  </ns1:cubicBezTo>
                  <ns1:lnTo>
                    <ns1:pt x="22246" y="11123"/>
                  </ns1:lnTo>
                  <ns1:cubicBezTo>
                    <ns1:pt x="22246" y="14237"/>
                    <ns1:pt x="19576" y="16907"/>
                    <ns1:pt x="16462" y="16907"/>
                  </ns1:cubicBezTo>
                  <ns1:lnTo>
                    <ns1:pt x="5339" y="16907"/>
                  </ns1:lnTo>
                  <ns1:cubicBezTo>
                    <ns1:pt x="2225" y="16907"/>
                    <ns1:pt x="0" y="14237"/>
                    <ns1:pt x="0" y="11123"/>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34" name="Google Shape;1434;p178"/>
            <ns0:cNvSpPr/>
            <ns0:nvPr/>
          </ns0:nvSpPr>
          <ns0:spPr>
            <ns1:xfrm>
              <ns1:off x="4816575" y="3508150"/>
              <ns1:ext cx="656275" cy="589525"/>
            </ns1:xfrm>
            <ns1:custGeom>
              <ns1:rect b="b" l="l" r="r" t="t"/>
              <ns1:pathLst>
                <ns1:path extrusionOk="0" h="23581" w="26251">
                  <ns1:moveTo>
                    <ns1:pt x="21801" y="20022"/>
                  </ns1:moveTo>
                  <ns1:cubicBezTo>
                    <ns1:pt x="20466" y="22691"/>
                    <ns1:pt x="16907" y="23581"/>
                    <ns1:pt x="14238" y="21801"/>
                  </ns1:cubicBezTo>
                  <ns1:lnTo>
                    <ns1:pt x="3560" y="15573"/>
                  </ns1:lnTo>
                  <ns1:cubicBezTo>
                    <ns1:pt x="891" y="14238"/>
                    <ns1:pt x="1" y="10679"/>
                    <ns1:pt x="1336" y="8009"/>
                  </ns1:cubicBezTo>
                  <ns1:lnTo>
                    <ns1:pt x="4450" y="3560"/>
                  </ns1:lnTo>
                  <ns1:cubicBezTo>
                    <ns1:pt x="5785" y="891"/>
                    <ns1:pt x="9344" y="1"/>
                    <ns1:pt x="12013" y="1336"/>
                  </ns1:cubicBezTo>
                  <ns1:lnTo>
                    <ns1:pt x="22691" y="7564"/>
                  </ns1:lnTo>
                  <ns1:cubicBezTo>
                    <ns1:pt x="25360" y="8899"/>
                    <ns1:pt x="26250" y="12458"/>
                    <ns1:pt x="24471" y="15128"/>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grpSp>
      <ns0:sp>
        <ns0:nvSpPr>
          <ns0:cNvPr id="1435" name="Google Shape;1435;p178"/>
          <ns0:cNvSpPr/>
          <ns0:nvPr/>
        </ns0:nvSpPr>
        <ns0:spPr>
          <ns1:xfrm>
            <ns1:off x="6827401" y="1403875"/>
            <ns1:ext cx="1859400" cy="2971800"/>
          </ns1:xfrm>
          <ns1:prstGeom prst="roundRect">
            <ns1:avLst>
              <ns1:gd fmla="val 3024" name="adj"/>
            </ns1:avLst>
          </ns1:prstGeom>
          <ns1:solidFill>
            <ns1:schemeClr val="accent6"/>
          </ns1:solidFill>
          <ns1:ln>
            <ns1:noFill/>
          </ns1:ln>
        </ns0:spPr>
        <ns0:txBody>
          <ns1:bodyPr anchorCtr="0" anchor="ctr" bIns="91425" lIns="91425" spcFirstLastPara="1" rIns="91425" wrap="square" tIns="91425">
            <ns1:noAutofit/>
          </ns1:bodyPr>
          <ns1:lstStyle/>
          <ns1:p>
            <ns1:pPr indent="0" lvl="0" marL="0" rtl="0" algn="ctr">
              <ns1:lnSpc>
                <ns1:spcPct val="80000"/>
              </ns1:lnSpc>
              <ns1:spcBef>
                <ns1:spcPts val="0"/>
              </ns1:spcBef>
              <ns1:spcAft>
                <ns1:spcPts val="0"/>
              </ns1:spcAft>
              <ns1:buNone/>
            </ns1:pPr>
            <ns1:r>
              <ns1:t/>
            </ns1:r>
            <ns1:endParaRPr/>
          </ns1:p>
        </ns0:txBody>
      </ns0:sp>
      <ns0:grpSp>
        <ns0:nvGrpSpPr>
          <ns0:cNvPr id="1436" name="Google Shape;1436;p178"/>
          <ns0:cNvGrpSpPr/>
          <ns0:nvPr/>
        </ns0:nvGrpSpPr>
        <ns0:grpSpPr>
          <ns1:xfrm>
            <ns1:off x="5440694" y="1686601"/>
            <ns1:ext cx="402196" cy="402196"/>
            <ns1:chOff x="1468675" y="516175"/>
            <ns1:chExt cx="4449075" cy="4449075"/>
          </ns1:xfrm>
        </ns0:grpSpPr>
        <ns0:sp>
          <ns0:nvSpPr>
            <ns0:cNvPr id="1437" name="Google Shape;1437;p178"/>
            <ns0:cNvSpPr/>
            <ns0:nvPr/>
          </ns0:nvSpPr>
          <ns0:spPr>
            <ns1:xfrm>
              <ns1:off x="2903500" y="2051100"/>
              <ns1:ext cx="1490450" cy="1465425"/>
            </ns1:xfrm>
            <ns1:custGeom>
              <ns1:rect b="b" l="l" r="r" t="t"/>
              <ns1:pathLst>
                <ns1:path extrusionOk="0" h="58617" w="59618">
                  <ns1:moveTo>
                    <ns1:pt x="15127" y="0"/>
                  </ns1:moveTo>
                  <ns1:cubicBezTo>
                    <ns1:pt x="12013" y="0"/>
                    <ns1:pt x="9343" y="2225"/>
                    <ns1:pt x="9343" y="5339"/>
                  </ns1:cubicBezTo>
                  <ns1:lnTo>
                    <ns1:pt x="9343" y="11123"/>
                  </ns1:lnTo>
                  <ns1:cubicBezTo>
                    <ns1:pt x="9343" y="13792"/>
                    <ns1:pt x="12013" y="16462"/>
                    <ns1:pt x="15127" y="16462"/>
                  </ns1:cubicBezTo>
                  <ns1:lnTo>
                    <ns1:pt x="31589" y="16462"/>
                  </ns1:lnTo>
                  <ns1:lnTo>
                    <ns1:pt x="2225" y="45826"/>
                  </ns1:lnTo>
                  <ns1:cubicBezTo>
                    <ns1:pt x="0" y="48050"/>
                    <ns1:pt x="0" y="51609"/>
                    <ns1:pt x="2225" y="53389"/>
                  </ns1:cubicBezTo>
                  <ns1:lnTo>
                    <ns1:pt x="5784" y="56948"/>
                  </ns1:lnTo>
                  <ns1:cubicBezTo>
                    <ns1:pt x="6674" y="58060"/>
                    <ns1:pt x="8009" y="58617"/>
                    <ns1:pt x="9399" y="58617"/>
                  </ns1:cubicBezTo>
                  <ns1:cubicBezTo>
                    <ns1:pt x="10789" y="58617"/>
                    <ns1:pt x="12235" y="58060"/>
                    <ns1:pt x="13347" y="56948"/>
                  </ns1:cubicBezTo>
                  <ns1:lnTo>
                    <ns1:pt x="42711" y="27585"/>
                  </ns1:lnTo>
                  <ns1:lnTo>
                    <ns1:pt x="42711" y="44491"/>
                  </ns1:lnTo>
                  <ns1:cubicBezTo>
                    <ns1:pt x="42711" y="47160"/>
                    <ns1:pt x="45381" y="49830"/>
                    <ns1:pt x="48495" y="49830"/>
                  </ns1:cubicBezTo>
                  <ns1:lnTo>
                    <ns1:pt x="53834" y="49830"/>
                  </ns1:lnTo>
                  <ns1:cubicBezTo>
                    <ns1:pt x="56948" y="49830"/>
                    <ns1:pt x="59617" y="47160"/>
                    <ns1:pt x="59617" y="44491"/>
                  </ns1:cubicBezTo>
                  <ns1:lnTo>
                    <ns1:pt x="59617" y="5339"/>
                  </ns1:lnTo>
                  <ns1:cubicBezTo>
                    <ns1:pt x="59617" y="2225"/>
                    <ns1:pt x="56948" y="0"/>
                    <ns1:pt x="53834" y="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38" name="Google Shape;1438;p178"/>
            <ns0:cNvSpPr/>
            <ns0:nvPr/>
          </ns0:nvSpPr>
          <ns0:spPr>
            <ns1:xfrm>
              <ns1:off x="1468675" y="516175"/>
              <ns1:ext cx="4449075" cy="4449075"/>
            </ns1:xfrm>
            <ns1:custGeom>
              <ns1:rect b="b" l="l" r="r" t="t"/>
              <ns1:pathLst>
                <ns1:path extrusionOk="0" h="177963" w="177963">
                  <ns1:moveTo>
                    <ns1:pt x="56503" y="145039"/>
                  </ns1:moveTo>
                  <ns1:lnTo>
                    <ns1:pt x="62287" y="148154"/>
                  </ns1:lnTo>
                  <ns1:cubicBezTo>
                    <ns1:pt x="71185" y="152603"/>
                    <ns1:pt x="81418" y="154827"/>
                    <ns1:pt x="92096" y="154827"/>
                  </ns1:cubicBezTo>
                  <ns1:cubicBezTo>
                    <ns1:pt x="129913" y="154827"/>
                    <ns1:pt x="160611" y="124129"/>
                    <ns1:pt x="160611" y="86312"/>
                  </ns1:cubicBezTo>
                  <ns1:cubicBezTo>
                    <ns1:pt x="160611" y="48050"/>
                    <ns1:pt x="129913" y="17352"/>
                    <ns1:pt x="92096" y="17352"/>
                  </ns1:cubicBezTo>
                  <ns1:cubicBezTo>
                    <ns1:pt x="54279" y="17352"/>
                    <ns1:pt x="23581" y="48050"/>
                    <ns1:pt x="23581" y="86312"/>
                  </ns1:cubicBezTo>
                  <ns1:cubicBezTo>
                    <ns1:pt x="23581" y="96545"/>
                    <ns1:pt x="25805" y="105888"/>
                    <ns1:pt x="29809" y="114786"/>
                  </ns1:cubicBezTo>
                  <ns1:lnTo>
                    <ns1:pt x="32479" y="120570"/>
                  </ns1:lnTo>
                  <ns1:lnTo>
                    <ns1:pt x="22691" y="154827"/>
                  </ns1:lnTo>
                  <ns1:close/>
                  <ns1:moveTo>
                    <ns1:pt x="5784" y="177962"/>
                  </ns1:moveTo>
                  <ns1:cubicBezTo>
                    <ns1:pt x="5784" y="177962"/>
                    <ns1:pt x="5339" y="177962"/>
                    <ns1:pt x="4895" y="177962"/>
                  </ns1:cubicBezTo>
                  <ns1:cubicBezTo>
                    <ns1:pt x="4450" y="177962"/>
                    <ns1:pt x="3560" y="177962"/>
                    <ns1:pt x="2670" y="177517"/>
                  </ns1:cubicBezTo>
                  <ns1:cubicBezTo>
                    <ns1:pt x="2225" y="177073"/>
                    <ns1:pt x="1335" y="176628"/>
                    <ns1:pt x="890" y="175738"/>
                  </ns1:cubicBezTo>
                  <ns1:cubicBezTo>
                    <ns1:pt x="446" y="174848"/>
                    <ns1:pt x="1" y="173958"/>
                    <ns1:pt x="1" y="173068"/>
                  </ns1:cubicBezTo>
                  <ns1:cubicBezTo>
                    <ns1:pt x="1" y="171734"/>
                    <ns1:pt x="1" y="170844"/>
                    <ns1:pt x="446" y="169954"/>
                  </ns1:cubicBezTo>
                  <ns1:lnTo>
                    <ns1:pt x="2225" y="164615"/>
                  </ns1:lnTo>
                  <ns1:lnTo>
                    <ns1:pt x="14238" y="121904"/>
                  </ns1:lnTo>
                  <ns1:cubicBezTo>
                    <ns1:pt x="9344" y="111227"/>
                    <ns1:pt x="6674" y="98769"/>
                    <ns1:pt x="6674" y="86312"/>
                  </ns1:cubicBezTo>
                  <ns1:cubicBezTo>
                    <ns1:pt x="6674" y="38707"/>
                    <ns1:pt x="44936" y="1"/>
                    <ns1:pt x="92096" y="1"/>
                  </ns1:cubicBezTo>
                  <ns1:cubicBezTo>
                    <ns1:pt x="139701" y="1"/>
                    <ns1:pt x="177962" y="38707"/>
                    <ns1:pt x="177962" y="86312"/>
                  </ns1:cubicBezTo>
                  <ns1:cubicBezTo>
                    <ns1:pt x="177962" y="133472"/>
                    <ns1:pt x="139701" y="172179"/>
                    <ns1:pt x="92096" y="172179"/>
                  </ns1:cubicBezTo>
                  <ns1:cubicBezTo>
                    <ns1:pt x="78749" y="172179"/>
                    <ns1:pt x="66291" y="169064"/>
                    <ns1:pt x="54724" y="163725"/>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grpSp>
      <ns0:grpSp>
        <ns0:nvGrpSpPr>
          <ns0:cNvPr id="1439" name="Google Shape;1439;p178"/>
          <ns0:cNvGrpSpPr/>
          <ns0:nvPr/>
        </ns0:nvGrpSpPr>
        <ns0:grpSpPr>
          <ns1:xfrm>
            <ns1:off x="3293351" y="1686601"/>
            <ns1:ext cx="375057" cy="375057"/>
            <ns1:chOff x="1468675" y="516175"/>
            <ns1:chExt cx="4449075" cy="4449075"/>
          </ns1:xfrm>
        </ns0:grpSpPr>
        <ns0:sp>
          <ns0:nvSpPr>
            <ns0:cNvPr id="1440" name="Google Shape;1440;p178"/>
            <ns0:cNvSpPr/>
            <ns0:nvPr/>
          </ns0:nvSpPr>
          <ns0:spPr>
            <ns1:xfrm>
              <ns1:off x="1468675" y="516175"/>
              <ns1:ext cx="4449075" cy="4449075"/>
            </ns1:xfrm>
            <ns1:custGeom>
              <ns1:rect b="b" l="l" r="r" t="t"/>
              <ns1:pathLst>
                <ns1:path extrusionOk="0" h="177963" w="177963">
                  <ns1:moveTo>
                    <ns1:pt x="88982" y="161501"/>
                  </ns1:moveTo>
                  <ns1:cubicBezTo>
                    <ns1:pt x="129023" y="161501"/>
                    <ns1:pt x="161501" y="129023"/>
                    <ns1:pt x="161501" y="88982"/>
                  </ns1:cubicBezTo>
                  <ns1:cubicBezTo>
                    <ns1:pt x="161501" y="48940"/>
                    <ns1:pt x="129023" y="16907"/>
                    <ns1:pt x="88982" y="16907"/>
                  </ns1:cubicBezTo>
                  <ns1:cubicBezTo>
                    <ns1:pt x="48940" y="16907"/>
                    <ns1:pt x="16907" y="48940"/>
                    <ns1:pt x="16907" y="88982"/>
                  </ns1:cubicBezTo>
                  <ns1:cubicBezTo>
                    <ns1:pt x="16907" y="129023"/>
                    <ns1:pt x="48940" y="161501"/>
                    <ns1:pt x="88982" y="161501"/>
                  </ns1:cubicBezTo>
                  <ns1:close/>
                  <ns1:moveTo>
                    <ns1:pt x="88982" y="177962"/>
                  </ns1:moveTo>
                  <ns1:cubicBezTo>
                    <ns1:pt x="137921" y="177962"/>
                    <ns1:pt x="177962" y="137921"/>
                    <ns1:pt x="177962" y="88982"/>
                  </ns1:cubicBezTo>
                  <ns1:cubicBezTo>
                    <ns1:pt x="177962" y="40042"/>
                    <ns1:pt x="137921" y="1"/>
                    <ns1:pt x="88982" y="1"/>
                  </ns1:cubicBezTo>
                  <ns1:cubicBezTo>
                    <ns1:pt x="40042" y="1"/>
                    <ns1:pt x="1" y="40042"/>
                    <ns1:pt x="1" y="88982"/>
                  </ns1:cubicBezTo>
                  <ns1:cubicBezTo>
                    <ns1:pt x="1" y="137921"/>
                    <ns1:pt x="40042" y="177962"/>
                    <ns1:pt x="88982" y="177962"/>
                  </ns1:cubicBezTo>
                  <ns1:close/>
                </ns1:path>
              </ns1:pathLst>
            </ns1:custGeom>
            <ns1:solidFill>
              <ns1:srgbClr val="F2F2F2"/>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41" name="Google Shape;1441;p178"/>
            <ns0:cNvSpPr/>
            <ns0:nvPr/>
          </ns0:nvSpPr>
          <ns0:spPr>
            <ns1:xfrm>
              <ns1:off x="2447475" y="1494975"/>
              <ns1:ext cx="2502600" cy="2502600"/>
            </ns1:xfrm>
            <ns1:custGeom>
              <ns1:rect b="b" l="l" r="r" t="t"/>
              <ns1:pathLst>
                <ns1:path extrusionOk="0" h="100104" w="100104">
                  <ns1:moveTo>
                    <ns1:pt x="49830" y="0"/>
                  </ns1:moveTo>
                  <ns1:cubicBezTo>
                    <ns1:pt x="22245" y="0"/>
                    <ns1:pt x="0" y="22245"/>
                    <ns1:pt x="0" y="49830"/>
                  </ns1:cubicBezTo>
                  <ns1:cubicBezTo>
                    <ns1:pt x="0" y="77414"/>
                    <ns1:pt x="22245" y="100104"/>
                    <ns1:pt x="49830" y="100104"/>
                  </ns1:cubicBezTo>
                  <ns1:cubicBezTo>
                    <ns1:pt x="77414" y="100104"/>
                    <ns1:pt x="100104" y="77414"/>
                    <ns1:pt x="100104" y="49830"/>
                  </ns1:cubicBezTo>
                  <ns1:cubicBezTo>
                    <ns1:pt x="100104" y="45825"/>
                    <ns1:pt x="99214" y="41821"/>
                    <ns1:pt x="98324" y="37817"/>
                  </ns1:cubicBezTo>
                  <ns1:lnTo>
                    <ns1:pt x="57393" y="49830"/>
                  </ns1:lnTo>
                  <ns1:cubicBezTo>
                    <ns1:pt x="56801" y="50007"/>
                    <ns1:pt x="56216" y="50090"/>
                    <ns1:pt x="55650" y="50090"/>
                  </ns1:cubicBezTo>
                  <ns1:cubicBezTo>
                    <ns1:pt x="51964" y="50090"/>
                    <ns1:pt x="49058" y="46568"/>
                    <ns1:pt x="49830" y="42711"/>
                  </ns1:cubicBezTo>
                  <ns1:lnTo>
                    <ns1:pt x="60507" y="890"/>
                  </ns1:lnTo>
                  <ns1:cubicBezTo>
                    <ns1:pt x="56948" y="0"/>
                    <ns1:pt x="53389" y="0"/>
                    <ns1:pt x="49830" y="0"/>
                  </ns1:cubicBezTo>
                  <ns1:close/>
                </ns1:path>
              </ns1:pathLst>
            </ns1:custGeom>
            <ns1:solidFill>
              <ns1:schemeClr val="accent4"/>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grpSp>
      <ns0:sp>
        <ns0:nvSpPr>
          <ns0:cNvPr id="1442" name="Google Shape;1442;p178"/>
          <ns0:cNvSpPr txBox="1"/>
          <ns0:nvPr>
            <ns0:ph idx="4294967295" type="subTitle"/>
          </ns0:nvPr>
        </ns0:nvSpPr>
        <ns0:spPr>
          <ns1:xfrm>
            <ns1:off x="457200" y="855100"/>
            <ns1:ext cx="4374000" cy="685800"/>
          </ns1:xfrm>
          <ns1:prstGeom prst="rect">
            <ns1:avLst/>
          </ns1:prstGeom>
        </ns0:spPr>
        <ns0:txBody>
          <ns1:bodyPr anchorCtr="0" anchor="t" bIns="91425" lIns="0" spcFirstLastPara="1" rIns="91425" wrap="square" tIns="0">
            <ns1:noAutofit/>
          </ns1:bodyPr>
          <ns1:lstStyle/>
          <ns1:p>
            <ns1:pPr indent="0" lvl="0" marL="0" rtl="0" algn="l">
              <ns1:lnSpc>
                <ns1:spcPct val="100000"/>
              </ns1:lnSpc>
              <ns1:spcBef>
                <ns1:spcPts val="0"/>
              </ns1:spcBef>
              <ns1:spcAft>
                <ns1:spcPts val="0"/>
              </ns1:spcAft>
              <ns1:buNone/>
            </ns1:pPr>
            <ns1:r>
              <ns1:rPr b="0" lang="en" sz="1400">
                <ns1:solidFill>
                  <ns1:schemeClr val="dk2"/>
                </ns1:solidFill>
              </ns1:rPr>
              <ns1:t>Business Objectives</ns1:t>
            </ns1:r>
            <ns1:endParaRPr b="0" sz="1400">
              <ns1:solidFill>
                <ns1:schemeClr val="dk2"/>
              </ns1:solidFill>
            </ns1:endParaRPr>
          </ns1:p>
        </ns0:txBody>
      </ns0:sp>
      <ns0:sp>
        <ns0:nvSpPr>
          <ns0:cNvPr id="1443" name="Google Shape;1443;p178"/>
          <ns0:cNvSpPr txBox="1"/>
          <ns0:nvPr/>
        </ns0:nvSpPr>
        <ns0:spPr>
          <ns1:xfrm>
            <ns1:off x="6918900" y="2149075"/>
            <ns1:ext cx="1614300" cy="719400"/>
          </ns1:xfrm>
          <ns1:prstGeom prst="rect">
            <ns1:avLst/>
          </ns1:prstGeom>
          <ns1:noFill/>
          <ns1:ln>
            <ns1:noFill/>
          </ns1:ln>
        </ns0:spPr>
        <ns0:txBody>
          <ns1:bodyPr anchorCtr="0" anchor="t" bIns="91425" lIns="91425" spcFirstLastPara="1" rIns="91425" wrap="square" tIns="91425">
            <ns1:noAutofit/>
          </ns1:bodyPr>
          <ns1:lstStyle/>
          <ns1:p>
            <ns1:pPr indent="0" lvl="0" marL="0" rtl="0" algn="ctr">
              <ns1:spcBef>
                <ns1:spcPts val="0"/>
              </ns1:spcBef>
              <ns1:spcAft>
                <ns1:spcPts val="0"/>
              </ns1:spcAft>
              <ns1:buClr>
                <ns1:schemeClr val="dk1"/>
              </ns1:buClr>
              <ns1:buSzPts val="1100"/>
              <ns1:buFont typeface="Arial"/>
              <ns1:buNone/>
            </ns1:pPr>
            <ns1:r>
              <ns1:rPr b="1" lang="en" sz="1800">
                <ns1:solidFill>
                  <ns1:srgbClr val="C5AEEE"/>
                </ns1:solidFill>
                <ns1:latin typeface="Barlow Semi Condensed"/>
                <ns1:ea typeface="Barlow Semi Condensed"/>
                <ns1:cs typeface="Barlow Semi Condensed"/>
                <ns1:sym typeface="Barlow Semi Condensed"/>
              </ns1:rPr>
              <ns1:t>EXPAND MARKET PRESENCE</ns1:t>
            </ns1:r>
            <ns1:endParaRPr b="1" sz="1800">
              <ns1:solidFill>
                <ns1:srgbClr val="C5AEEE"/>
              </ns1:solidFill>
              <ns1:latin typeface="Barlow Semi Condensed"/>
              <ns1:ea typeface="Barlow Semi Condensed"/>
              <ns1:cs typeface="Barlow Semi Condensed"/>
              <ns1:sym typeface="Barlow Semi Condensed"/>
            </ns1:endParaRPr>
          </ns1:p>
          <ns1:p>
            <ns1:pPr indent="0" lvl="0" marL="0" rtl="0" algn="ctr">
              <ns1:spcBef>
                <ns1:spcPts val="0"/>
              </ns1:spcBef>
              <ns1:spcAft>
                <ns1:spcPts val="0"/>
              </ns1:spcAft>
              <ns1:buClr>
                <ns1:schemeClr val="dk1"/>
              </ns1:buClr>
              <ns1:buSzPts val="1100"/>
              <ns1:buFont typeface="Arial"/>
              <ns1:buNone/>
            </ns1:pPr>
            <ns1:r>
              <ns1:rPr lang="en" sz="600">
                <ns1:solidFill>
                  <ns1:srgbClr val="C5AEEE"/>
                </ns1:solidFill>
                <ns1:latin typeface="Helvetica Neue"/>
                <ns1:ea typeface="Helvetica Neue"/>
                <ns1:cs typeface="Helvetica Neue"/>
                <ns1:sym typeface="Helvetica Neue"/>
              </ns1:rPr>
              <ns1:t>(Market Intelligence)</ns1:t>
            </ns1:r>
            <ns1:endParaRPr b="1" sz="13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t/>
            </ns1:r>
            <ns1:endParaRPr b="1" sz="1000">
              <ns1:solidFill>
                <ns1:srgbClr val="C5AEEE"/>
              </ns1:solidFill>
              <ns1:latin typeface="Helvetica Neue"/>
              <ns1:ea typeface="Helvetica Neue"/>
              <ns1:cs typeface="Helvetica Neue"/>
              <ns1:sym typeface="Helvetica Neue"/>
            </ns1:endParaRPr>
          </ns1:p>
          <ns1:p>
            <ns1:pPr indent="0" lvl="0" marL="0" rtl="0" algn="ctr">
              <ns1:spcBef>
                <ns1:spcPts val="0"/>
              </ns1:spcBef>
              <ns1:spcAft>
                <ns1:spcPts val="0"/>
              </ns1:spcAft>
              <ns1:buClr>
                <ns1:schemeClr val="dk1"/>
              </ns1:buClr>
              <ns1:buSzPts val="1100"/>
              <ns1:buFont typeface="Arial"/>
              <ns1:buNone/>
            </ns1:pPr>
            <ns1:r>
              <ns1:rPr b="1" lang="en" sz="1000">
                <ns1:solidFill>
                  <ns1:srgbClr val="C5AEEE"/>
                </ns1:solidFill>
                <ns1:latin typeface="Helvetica Neue"/>
                <ns1:ea typeface="Helvetica Neue"/>
                <ns1:cs typeface="Helvetica Neue"/>
                <ns1:sym typeface="Helvetica Neue"/>
              </ns1:rPr>
              <ns1:t>KPI: </ns1:t>
            </ns1:r>
            <ns1:r>
              <ns1:rPr lang="en" sz="1000">
                <ns1:solidFill>
                  <ns1:srgbClr val="C5AEEE"/>
                </ns1:solidFill>
                <ns1:latin typeface="Helvetica Neue"/>
                <ns1:ea typeface="Helvetica Neue"/>
                <ns1:cs typeface="Helvetica Neue"/>
                <ns1:sym typeface="Helvetica Neue"/>
              </ns1:rPr>
              <ns1:t>Penetration into new markets outside of previous status quo</ns1:t>
            </ns1:r>
            <ns1:endParaRPr sz="1300">
              <ns1:solidFill>
                <ns1:srgbClr val="C5AEEE"/>
              </ns1:solidFill>
              <ns1:latin typeface="Helvetica Neue"/>
              <ns1:ea typeface="Helvetica Neue"/>
              <ns1:cs typeface="Helvetica Neue"/>
              <ns1:sym typeface="Helvetica Neue"/>
            </ns1:endParaRPr>
          </ns1:p>
          <ns1:p>
            <ns1:pPr indent="0" lvl="0" marL="0" rtl="0" algn="ctr">
              <ns1:lnSpc>
                <ns1:spcPct val="100000"/>
              </ns1:lnSpc>
              <ns1:spcBef>
                <ns1:spcPts val="0"/>
              </ns1:spcBef>
              <ns1:spcAft>
                <ns1:spcPts val="2400"/>
              </ns1:spcAft>
              <ns1:buClr>
                <ns1:srgbClr val="000000"/>
              </ns1:buClr>
              <ns1:buSzPts val="852"/>
              <ns1:buFont typeface="Arial"/>
              <ns1:buNone/>
            </ns1:pPr>
            <ns1:r>
              <ns1:t/>
            </ns1:r>
            <ns1:endParaRPr b="1" sz="1200">
              <ns1:solidFill>
                <ns1:srgbClr val="C5AEEE"/>
              </ns1:solidFill>
              <ns1:latin typeface="Helvetica Neue"/>
              <ns1:ea typeface="Helvetica Neue"/>
              <ns1:cs typeface="Helvetica Neue"/>
              <ns1:sym typeface="Helvetica Neue"/>
            </ns1:endParaRPr>
          </ns1:p>
        </ns0:txBody>
      </ns0:sp>
      <ns0:grpSp>
        <ns0:nvGrpSpPr>
          <ns0:cNvPr id="1444" name="Google Shape;1444;p178"/>
          <ns0:cNvGrpSpPr/>
          <ns0:nvPr/>
        </ns0:nvGrpSpPr>
        <ns0:grpSpPr>
          <ns1:xfrm>
            <ns1:off x="7569614" y="1686601"/>
            <ns1:ext cx="374973" cy="374973"/>
            <ns1:chOff x="1613275" y="660775"/>
            <ns1:chExt cx="4171000" cy="4171000"/>
          </ns1:xfrm>
        </ns0:grpSpPr>
        <ns0:sp>
          <ns0:nvSpPr>
            <ns0:cNvPr id="1445" name="Google Shape;1445;p178"/>
            <ns0:cNvSpPr/>
            <ns0:nvPr/>
          </ns0:nvSpPr>
          <ns0:spPr>
            <ns1:xfrm>
              <ns1:off x="4238200" y="660775"/>
              <ns1:ext cx="1546075" cy="1521050"/>
            </ns1:xfrm>
            <ns1:custGeom>
              <ns1:rect b="b" l="l" r="r" t="t"/>
              <ns1:pathLst>
                <ns1:path extrusionOk="0" h="60842" w="61843">
                  <ns1:moveTo>
                    <ns1:pt x="17352" y="0"/>
                  </ns1:moveTo>
                  <ns1:cubicBezTo>
                    <ns1:pt x="14238" y="0"/>
                    <ns1:pt x="11568" y="2225"/>
                    <ns1:pt x="11568" y="5339"/>
                  </ns1:cubicBezTo>
                  <ns1:lnTo>
                    <ns1:pt x="11568" y="10678"/>
                  </ns1:lnTo>
                  <ns1:cubicBezTo>
                    <ns1:pt x="11568" y="13792"/>
                    <ns1:pt x="14238" y="16462"/>
                    <ns1:pt x="17352" y="16462"/>
                  </ns1:cubicBezTo>
                  <ns1:lnTo>
                    <ns1:pt x="33369" y="16462"/>
                  </ns1:lnTo>
                  <ns1:lnTo>
                    <ns1:pt x="2225" y="47605"/>
                  </ns1:lnTo>
                  <ns1:cubicBezTo>
                    <ns1:pt x="1" y="49830"/>
                    <ns1:pt x="1" y="53389"/>
                    <ns1:pt x="2225" y="55169"/>
                  </ns1:cubicBezTo>
                  <ns1:lnTo>
                    <ns1:pt x="6229" y="59173"/>
                  </ns1:lnTo>
                  <ns1:cubicBezTo>
                    <ns1:pt x="7119" y="60285"/>
                    <ns1:pt x="8454" y="60841"/>
                    <ns1:pt x="9844" y="60841"/>
                  </ns1:cubicBezTo>
                  <ns1:cubicBezTo>
                    <ns1:pt x="11235" y="60841"/>
                    <ns1:pt x="12681" y="60285"/>
                    <ns1:pt x="13793" y="59173"/>
                  </ns1:cubicBezTo>
                  <ns1:lnTo>
                    <ns1:pt x="44936" y="28474"/>
                  </ns1:lnTo>
                  <ns1:lnTo>
                    <ns1:pt x="44936" y="44046"/>
                  </ns1:lnTo>
                  <ns1:cubicBezTo>
                    <ns1:pt x="44936" y="47160"/>
                    <ns1:pt x="47606" y="49830"/>
                    <ns1:pt x="50720" y="49830"/>
                  </ns1:cubicBezTo>
                  <ns1:lnTo>
                    <ns1:pt x="56059" y="49830"/>
                  </ns1:lnTo>
                  <ns1:cubicBezTo>
                    <ns1:pt x="59173" y="49830"/>
                    <ns1:pt x="61843" y="47160"/>
                    <ns1:pt x="61843" y="44046"/>
                  </ns1:cubicBezTo>
                  <ns1:lnTo>
                    <ns1:pt x="61843" y="5339"/>
                  </ns1:lnTo>
                  <ns1:cubicBezTo>
                    <ns1:pt x="61843" y="2225"/>
                    <ns1:pt x="59173" y="0"/>
                    <ns1:pt x="56059" y="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46" name="Google Shape;1446;p178"/>
            <ns0:cNvSpPr/>
            <ns0:nvPr/>
          </ns0:nvSpPr>
          <ns0:spPr>
            <ns1:xfrm>
              <ns1:off x="1613275" y="3299600"/>
              <ns1:ext cx="1534950" cy="1532175"/>
            </ns1:xfrm>
            <ns1:custGeom>
              <ns1:rect b="b" l="l" r="r" t="t"/>
              <ns1:pathLst>
                <ns1:path extrusionOk="0" h="61287" w="61398">
                  <ns1:moveTo>
                    <ns1:pt x="51220" y="1"/>
                  </ns1:moveTo>
                  <ns1:cubicBezTo>
                    <ns1:pt x="49830" y="1"/>
                    <ns1:pt x="48495" y="557"/>
                    <ns1:pt x="47605" y="1669"/>
                  </ns1:cubicBezTo>
                  <ns1:lnTo>
                    <ns1:pt x="16462" y="32368"/>
                  </ns1:lnTo>
                  <ns1:lnTo>
                    <ns1:pt x="16462" y="16796"/>
                  </ns1:lnTo>
                  <ns1:cubicBezTo>
                    <ns1:pt x="16462" y="13682"/>
                    <ns1:pt x="13792" y="11012"/>
                    <ns1:pt x="10678" y="11012"/>
                  </ns1:cubicBezTo>
                  <ns1:lnTo>
                    <ns1:pt x="5339" y="11012"/>
                  </ns1:lnTo>
                  <ns1:cubicBezTo>
                    <ns1:pt x="2225" y="11012"/>
                    <ns1:pt x="0" y="13682"/>
                    <ns1:pt x="0" y="16796"/>
                  </ns1:cubicBezTo>
                  <ns1:lnTo>
                    <ns1:pt x="0" y="55503"/>
                  </ns1:lnTo>
                  <ns1:cubicBezTo>
                    <ns1:pt x="0" y="58617"/>
                    <ns1:pt x="2225" y="61287"/>
                    <ns1:pt x="5339" y="61287"/>
                  </ns1:cubicBezTo>
                  <ns1:lnTo>
                    <ns1:pt x="44046" y="61287"/>
                  </ns1:lnTo>
                  <ns1:cubicBezTo>
                    <ns1:pt x="47160" y="61287"/>
                    <ns1:pt x="49830" y="58617"/>
                    <ns1:pt x="49830" y="55503"/>
                  </ns1:cubicBezTo>
                  <ns1:lnTo>
                    <ns1:pt x="49830" y="50164"/>
                  </ns1:lnTo>
                  <ns1:cubicBezTo>
                    <ns1:pt x="49830" y="47050"/>
                    <ns1:pt x="47160" y="44380"/>
                    <ns1:pt x="44046" y="44380"/>
                  </ns1:cubicBezTo>
                  <ns1:lnTo>
                    <ns1:pt x="28029" y="44380"/>
                  </ns1:lnTo>
                  <ns1:lnTo>
                    <ns1:pt x="59173" y="13237"/>
                  </ns1:lnTo>
                  <ns1:cubicBezTo>
                    <ns1:pt x="61397" y="11012"/>
                    <ns1:pt x="61397" y="7453"/>
                    <ns1:pt x="59173" y="5673"/>
                  </ns1:cubicBezTo>
                  <ns1:lnTo>
                    <ns1:pt x="55169" y="1669"/>
                  </ns1:lnTo>
                  <ns1:cubicBezTo>
                    <ns1:pt x="54056" y="557"/>
                    <ns1:pt x="52610" y="1"/>
                    <ns1:pt x="51220" y="1"/>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47" name="Google Shape;1447;p178"/>
            <ns0:cNvSpPr/>
            <ns0:nvPr/>
          </ns0:nvSpPr>
          <ns0:spPr>
            <ns1:xfrm>
              <ns1:off x="4238200" y="3299600"/>
              <ns1:ext cx="1534950" cy="1532175"/>
            </ns1:xfrm>
            <ns1:custGeom>
              <ns1:rect b="b" l="l" r="r" t="t"/>
              <ns1:pathLst>
                <ns1:path extrusionOk="0" h="61287" w="61398">
                  <ns1:moveTo>
                    <ns1:pt x="10011" y="1"/>
                  </ns1:moveTo>
                  <ns1:cubicBezTo>
                    <ns1:pt x="8676" y="1"/>
                    <ns1:pt x="7342" y="557"/>
                    <ns1:pt x="6229" y="1669"/>
                  </ns1:cubicBezTo>
                  <ns1:lnTo>
                    <ns1:pt x="2225" y="5673"/>
                  </ns1:lnTo>
                  <ns1:cubicBezTo>
                    <ns1:pt x="1" y="7898"/>
                    <ns1:pt x="1" y="11457"/>
                    <ns1:pt x="2225" y="13237"/>
                  </ns1:cubicBezTo>
                  <ns1:lnTo>
                    <ns1:pt x="32924" y="44380"/>
                  </ns1:lnTo>
                  <ns1:lnTo>
                    <ns1:pt x="17352" y="44380"/>
                  </ns1:lnTo>
                  <ns1:cubicBezTo>
                    <ns1:pt x="14238" y="44380"/>
                    <ns1:pt x="11568" y="47050"/>
                    <ns1:pt x="11568" y="50164"/>
                  </ns1:cubicBezTo>
                  <ns1:lnTo>
                    <ns1:pt x="11568" y="55503"/>
                  </ns1:lnTo>
                  <ns1:cubicBezTo>
                    <ns1:pt x="11568" y="58617"/>
                    <ns1:pt x="14238" y="61287"/>
                    <ns1:pt x="17352" y="61287"/>
                  </ns1:cubicBezTo>
                  <ns1:lnTo>
                    <ns1:pt x="56059" y="61287"/>
                  </ns1:lnTo>
                  <ns1:cubicBezTo>
                    <ns1:pt x="59173" y="61287"/>
                    <ns1:pt x="61398" y="58617"/>
                    <ns1:pt x="61398" y="55503"/>
                  </ns1:cubicBezTo>
                  <ns1:lnTo>
                    <ns1:pt x="61398" y="16796"/>
                  </ns1:lnTo>
                  <ns1:cubicBezTo>
                    <ns1:pt x="61398" y="13682"/>
                    <ns1:pt x="59173" y="11012"/>
                    <ns1:pt x="56059" y="11012"/>
                  </ns1:cubicBezTo>
                  <ns1:lnTo>
                    <ns1:pt x="50720" y="11012"/>
                  </ns1:lnTo>
                  <ns1:cubicBezTo>
                    <ns1:pt x="47606" y="11012"/>
                    <ns1:pt x="44936" y="13682"/>
                    <ns1:pt x="44936" y="16796"/>
                  </ns1:cubicBezTo>
                  <ns1:lnTo>
                    <ns1:pt x="44936" y="32813"/>
                  </ns1:lnTo>
                  <ns1:lnTo>
                    <ns1:pt x="13793" y="1669"/>
                  </ns1:lnTo>
                  <ns1:cubicBezTo>
                    <ns1:pt x="12681" y="557"/>
                    <ns1:pt x="11346" y="1"/>
                    <ns1:pt x="10011" y="1"/>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sp>
          <ns0:nvSpPr>
            <ns0:cNvPr id="1448" name="Google Shape;1448;p178"/>
            <ns0:cNvSpPr/>
            <ns0:nvPr/>
          </ns0:nvSpPr>
          <ns0:spPr>
            <ns1:xfrm>
              <ns1:off x="1613275" y="660775"/>
              <ns1:ext cx="1534950" cy="1521050"/>
            </ns1:xfrm>
            <ns1:custGeom>
              <ns1:rect b="b" l="l" r="r" t="t"/>
              <ns1:pathLst>
                <ns1:path extrusionOk="0" h="60842" w="61398">
                  <ns1:moveTo>
                    <ns1:pt x="5339" y="0"/>
                  </ns1:moveTo>
                  <ns1:cubicBezTo>
                    <ns1:pt x="2225" y="0"/>
                    <ns1:pt x="0" y="2225"/>
                    <ns1:pt x="0" y="5339"/>
                  </ns1:cubicBezTo>
                  <ns1:lnTo>
                    <ns1:pt x="0" y="44046"/>
                  </ns1:lnTo>
                  <ns1:cubicBezTo>
                    <ns1:pt x="0" y="47160"/>
                    <ns1:pt x="2225" y="49830"/>
                    <ns1:pt x="5339" y="49830"/>
                  </ns1:cubicBezTo>
                  <ns1:lnTo>
                    <ns1:pt x="10678" y="49830"/>
                  </ns1:lnTo>
                  <ns1:cubicBezTo>
                    <ns1:pt x="13792" y="49830"/>
                    <ns1:pt x="16462" y="47160"/>
                    <ns1:pt x="16462" y="44046"/>
                  </ns1:cubicBezTo>
                  <ns1:lnTo>
                    <ns1:pt x="16462" y="28474"/>
                  </ns1:lnTo>
                  <ns1:lnTo>
                    <ns1:pt x="47605" y="59173"/>
                  </ns1:lnTo>
                  <ns1:cubicBezTo>
                    <ns1:pt x="48717" y="60285"/>
                    <ns1:pt x="50163" y="60841"/>
                    <ns1:pt x="51554" y="60841"/>
                  </ns1:cubicBezTo>
                  <ns1:cubicBezTo>
                    <ns1:pt x="52944" y="60841"/>
                    <ns1:pt x="54279" y="60285"/>
                    <ns1:pt x="55169" y="59173"/>
                  </ns1:cubicBezTo>
                  <ns1:lnTo>
                    <ns1:pt x="59173" y="55613"/>
                  </ns1:lnTo>
                  <ns1:cubicBezTo>
                    <ns1:pt x="61397" y="53389"/>
                    <ns1:pt x="61397" y="49830"/>
                    <ns1:pt x="59173" y="47605"/>
                  </ns1:cubicBezTo>
                  <ns1:lnTo>
                    <ns1:pt x="28029" y="16462"/>
                  </ns1:lnTo>
                  <ns1:lnTo>
                    <ns1:pt x="44046" y="16462"/>
                  </ns1:lnTo>
                  <ns1:cubicBezTo>
                    <ns1:pt x="47160" y="16462"/>
                    <ns1:pt x="49830" y="13792"/>
                    <ns1:pt x="49830" y="10678"/>
                  </ns1:cubicBezTo>
                  <ns1:lnTo>
                    <ns1:pt x="49830" y="5339"/>
                  </ns1:lnTo>
                  <ns1:cubicBezTo>
                    <ns1:pt x="49830" y="2225"/>
                    <ns1:pt x="47160" y="0"/>
                    <ns1:pt x="44046" y="0"/>
                  </ns1:cubicBezTo>
                  <ns1:close/>
                </ns1:path>
              </ns1:pathLst>
            </ns1:custGeom>
            <ns1:solidFill>
              <ns1:srgbClr val="C5AEEE"/>
            </ns1:solidFill>
            <ns1:ln>
              <ns1:noFill/>
            </ns1:ln>
          </ns0:spPr>
          <ns0:txBody>
            <ns1:bodyPr anchorCtr="0" anchor="ctr" bIns="91425" lIns="91425" spcFirstLastPara="1" rIns="91425" wrap="square" tIns="91425">
              <ns1:noAutofit/>
            </ns1:bodyPr>
            <ns1:lstStyle/>
            <ns1:p>
              <ns1:pPr indent="0" lvl="0" marL="0" rtl="0" algn="l">
                <ns1:spcBef>
                  <ns1:spcPts val="0"/>
                </ns1:spcBef>
                <ns1:spcAft>
                  <ns1:spcPts val="0"/>
                </ns1:spcAft>
                <ns1:buNone/>
              </ns1:pPr>
              <ns1:r>
                <ns1:t/>
              </ns1:r>
              <ns1:endParaRPr/>
            </ns1:p>
          </ns0:txBody>
        </ns0:sp>
      </ns0:grpSp>
    </ns0:spTree>
  </ns0:cSld>
  <ns0:clrMapOvr>
    <ns1:masterClrMapping/>
  </ns0:clrMapOvr>
</ns0:sld>
</file>

<file path=ppt/slides/slide2.xml><?xml version="1.0" encoding="utf-8"?>
<ns0:sld xmlns:ns0="http://schemas.openxmlformats.org/presentationml/2006/main" xmlns:ns1="http://schemas.openxmlformats.org/drawingml/2006/main">
  <ns0:cSld>
    <ns0:bg>
      <ns0:bgPr>
        <ns1:solidFill>
          <ns1:schemeClr val="dk1"/>
        </ns1:solidFill>
      </ns0:bgPr>
    </ns0:bg>
    <ns0:spTree>
      <ns0:nvGrpSpPr>
        <ns0:cNvPr id="1452" name="Shape 1452"/>
        <ns0:cNvGrpSpPr/>
        <ns0:nvPr/>
      </ns0:nvGrpSpPr>
      <ns0:grpSpPr>
        <ns1:xfrm>
          <ns1:off x="0" y="0"/>
          <ns1:ext cx="0" cy="0"/>
          <ns1:chOff x="0" y="0"/>
          <ns1:chExt cx="0" cy="0"/>
        </ns1:xfrm>
      </ns0:grpSpPr>
      <ns0:sp>
        <ns0:nvSpPr>
          <ns0:cNvPr id="1453" name="Google Shape;1453;p179"/>
          <ns0:cNvSpPr txBox="1"/>
          <ns0:nvPr>
            <ns0:ph idx="4294967295" type="title"/>
          </ns0:nvPr>
        </ns0:nvSpPr>
        <ns0:spPr>
          <ns1:xfrm>
            <ns1:off x="4103425" y="1308975"/>
            <ns1:ext cx="4526100" cy="2627400"/>
          </ns1:xfrm>
          <ns1:prstGeom prst="rect">
            <ns1:avLst/>
          </ns1:prstGeom>
        </ns0:spPr>
        <ns0:txBody>
          <ns1:bodyPr anchorCtr="0" anchor="ctr" bIns="0" lIns="0" spcFirstLastPara="1" rIns="0" wrap="square" tIns="0">
            <ns1:noAutofit/>
          </ns1:bodyPr>
          <ns1:lstStyle/>
          <ns1:p>
            <ns1:pPr indent="-330200" lvl="0" marL="457200" rtl="0" algn="l">
              <ns1:lnSpc>
                <ns1:spcPct val="100000"/>
              </ns1:lnSpc>
              <ns1:spcBef>
                <ns1:spcPts val="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PLACEHOLDER</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Empower to Unlock Reality for PLACEHOLDER]</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Resources on How to Present</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60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PLACEHOLDER</ns1:t>
            </ns1:r>
            <ns1:endParaRPr sz="1600">
              <ns1:solidFill>
                <ns1:schemeClr val="lt1"/>
              </ns1:solidFill>
              <ns1:latin typeface="Helvetica Neue"/>
              <ns1:ea typeface="Helvetica Neue"/>
              <ns1:cs typeface="Helvetica Neue"/>
              <ns1:sym typeface="Helvetica Neue"/>
            </ns1:endParaRPr>
          </ns1:p>
        </ns0:txBody>
      </ns0:sp>
      <ns0:sp>
        <ns0:nvSpPr>
          <ns0:cNvPr id="1454" name="Google Shape;1454;p179"/>
          <ns0:cNvSpPr/>
          <ns0:nvPr/>
        </ns0:nvSpPr>
        <ns0:spPr>
          <ns1:xfrm>
            <ns1:off x="542650" y="2957725"/>
            <ns1:ext cx="1613100" cy="1565700"/>
          </ns1:xfrm>
          <ns1:prstGeom prst="ellipse">
            <ns1:avLst/>
          </ns1:prstGeom>
          <ns1:solidFill>
            <ns1:schemeClr val="dk1"/>
          </ns1:solidFill>
          <ns1:ln>
            <ns1:noFill/>
          </ns1:ln>
        </ns0:spPr>
        <ns0:txBody>
          <ns1:bodyPr anchorCtr="0" anchor="ctr" bIns="91425" lIns="91425" spcFirstLastPara="1" rIns="91425" wrap="square" tIns="91425">
            <ns1:noAutofit/>
          </ns1:bodyPr>
          <ns1:lstStyle/>
          <ns1:p>
            <ns1:pPr indent="0" lvl="0" marL="0" rtl="0" algn="ctr">
              <ns1:spcBef>
                <ns1:spcPts val="0"/>
              </ns1:spcBef>
              <ns1:spcAft>
                <ns1:spcPts val="0"/>
              </ns1:spcAft>
              <ns1:buNone/>
            </ns1:pPr>
            <ns1:r>
              <ns1:rPr b="1" lang="en" sz="1100">
                <ns1:solidFill>
                  <ns1:schemeClr val="lt1"/>
                </ns1:solidFill>
                <ns1:latin typeface="Helvetica Neue"/>
                <ns1:ea typeface="Helvetica Neue"/>
                <ns1:cs typeface="Helvetica Neue"/>
                <ns1:sym typeface="Helvetica Neue"/>
              </ns1:rPr>
              <ns1:t>INSERT Gong.io Customer Program Manager </ns1:t>
            </ns1:r>
            <ns1:endParaRPr b="1" sz="1100">
              <ns1:solidFill>
                <ns1:schemeClr val="lt1"/>
              </ns1:solidFill>
              <ns1:latin typeface="Helvetica Neue"/>
              <ns1:ea typeface="Helvetica Neue"/>
              <ns1:cs typeface="Helvetica Neue"/>
              <ns1:sym typeface="Helvetica Neue"/>
            </ns1:endParaRPr>
          </ns1:p>
        </ns0:txBody>
      </ns0:sp>
      <ns0:sp>
        <ns0:nvSpPr>
          <ns0:cNvPr id="1455" name="Google Shape;1455;p179"/>
          <ns0:cNvSpPr txBox="1"/>
          <ns0:nvPr/>
        </ns0:nvSpPr>
        <ns0:spPr>
          <ns1:xfrm>
            <ns1:off x="381000" y="304800"/>
            <ns1:ext cx="3000000" cy="605700"/>
          </ns1:xfrm>
          <ns1:prstGeom prst="rect">
            <ns1:avLst/>
          </ns1:prstGeom>
          <ns1:noFill/>
          <ns1:ln>
            <ns1:noFill/>
          </ns1:ln>
        </ns0:spPr>
        <ns0:txBody>
          <ns1:bodyPr anchorCtr="0" anchor="t" bIns="91425" lIns="91425" spcFirstLastPara="1" rIns="91425" wrap="square" tIns="91425">
            <ns1:spAutoFit/>
          </ns1:bodyPr>
          <ns1:lstStyle/>
          <ns1:p>
            <ns1:pPr indent="0" lvl="0" marL="0" rtl="0" algn="l">
              <ns1:lnSpc>
                <ns1:spcPct val="90000"/>
              </ns1:lnSpc>
              <ns1:spcBef>
                <ns1:spcPts val="0"/>
              </ns1:spcBef>
              <ns1:spcAft>
                <ns1:spcPts val="0"/>
              </ns1:spcAft>
              <ns1:buNone/>
            </ns1:pPr>
            <ns1:r>
              <ns1:rPr b="1" lang="en" sz="3040">
                <ns1:solidFill>
                  <ns1:schemeClr val="lt1"/>
                </ns1:solidFill>
                <ns1:latin typeface="Barlow Semi Condensed"/>
                <ns1:ea typeface="Barlow Semi Condensed"/>
                <ns1:cs typeface="Barlow Semi Condensed"/>
                <ns1:sym typeface="Barlow Semi Condensed"/>
              </ns1:rPr>
              <ns1:t>EMPOWERMENT</ns1:t>
            </ns1:r>
            <ns1:endParaRPr/>
          </ns1:p>
        </ns0:txBody>
      </ns0:sp>
    </ns0:spTree>
  </ns0:cSld>
  <ns0:clrMapOvr>
    <ns1:masterClrMapping/>
  </ns0:clrMapOvr>
  <ns0:transition spd="med">
    <ns0:fade/>
  </ns0:transition>
</ns0:sld>
</file>

<file path=ppt/slides/slide2.xml><?xml version="1.0" encoding="utf-8"?>
<ns0:sld xmlns:ns0="http://schemas.openxmlformats.org/presentationml/2006/main" xmlns:ns1="http://schemas.openxmlformats.org/drawingml/2006/main">
  <ns0:cSld>
    <ns0:bg>
      <ns0:bgPr>
        <ns1:solidFill>
          <ns1:schemeClr val="dk1"/>
        </ns1:solidFill>
      </ns0:bgPr>
    </ns0:bg>
    <ns0:spTree>
      <ns0:nvGrpSpPr>
        <ns0:cNvPr id="1452" name="Shape 1452"/>
        <ns0:cNvGrpSpPr/>
        <ns0:nvPr/>
      </ns0:nvGrpSpPr>
      <ns0:grpSpPr>
        <ns1:xfrm>
          <ns1:off x="0" y="0"/>
          <ns1:ext cx="0" cy="0"/>
          <ns1:chOff x="0" y="0"/>
          <ns1:chExt cx="0" cy="0"/>
        </ns1:xfrm>
      </ns0:grpSpPr>
      <ns0:sp>
        <ns0:nvSpPr>
          <ns0:cNvPr id="1453" name="Google Shape;1453;p179"/>
          <ns0:cNvSpPr txBox="1"/>
          <ns0:nvPr>
            <ns0:ph idx="4294967295" type="title"/>
          </ns0:nvPr>
        </ns0:nvSpPr>
        <ns0:spPr>
          <ns1:xfrm>
            <ns1:off x="4103425" y="1308975"/>
            <ns1:ext cx="4526100" cy="2627400"/>
          </ns1:xfrm>
          <ns1:prstGeom prst="rect">
            <ns1:avLst/>
          </ns1:prstGeom>
        </ns0:spPr>
        <ns0:txBody>
          <ns1:bodyPr anchorCtr="0" anchor="ctr" bIns="0" lIns="0" spcFirstLastPara="1" rIns="0" wrap="square" tIns="0">
            <ns1:noAutofit/>
          </ns1:bodyPr>
          <ns1:lstStyle/>
          <ns1:p>
            <ns1:pPr indent="-330200" lvl="0" marL="457200" rtl="0" algn="l">
              <ns1:lnSpc>
                <ns1:spcPct val="100000"/>
              </ns1:lnSpc>
              <ns1:spcBef>
                <ns1:spcPts val="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PLACEHOLDER</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Empower to Unlock Reality for PLACEHOLDER]</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Resources on How to Present</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60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PLACEHOLDER</ns1:t>
            </ns1:r>
            <ns1:endParaRPr sz="1600">
              <ns1:solidFill>
                <ns1:schemeClr val="lt1"/>
              </ns1:solidFill>
              <ns1:latin typeface="Helvetica Neue"/>
              <ns1:ea typeface="Helvetica Neue"/>
              <ns1:cs typeface="Helvetica Neue"/>
              <ns1:sym typeface="Helvetica Neue"/>
            </ns1:endParaRPr>
          </ns1:p>
        </ns0:txBody>
      </ns0:sp>
      <ns0:sp>
        <ns0:nvSpPr>
          <ns0:cNvPr id="1454" name="Google Shape;1454;p179"/>
          <ns0:cNvSpPr/>
          <ns0:nvPr/>
        </ns0:nvSpPr>
        <ns0:spPr>
          <ns1:xfrm>
            <ns1:off x="542650" y="2957725"/>
            <ns1:ext cx="1613100" cy="1565700"/>
          </ns1:xfrm>
          <ns1:prstGeom prst="ellipse">
            <ns1:avLst/>
          </ns1:prstGeom>
          <ns1:solidFill>
            <ns1:schemeClr val="dk1"/>
          </ns1:solidFill>
          <ns1:ln>
            <ns1:noFill/>
          </ns1:ln>
        </ns0:spPr>
        <ns0:txBody>
          <ns1:bodyPr anchorCtr="0" anchor="ctr" bIns="91425" lIns="91425" spcFirstLastPara="1" rIns="91425" wrap="square" tIns="91425">
            <ns1:noAutofit/>
          </ns1:bodyPr>
          <ns1:lstStyle/>
          <ns1:p>
            <ns1:pPr indent="0" lvl="0" marL="0" rtl="0" algn="ctr">
              <ns1:spcBef>
                <ns1:spcPts val="0"/>
              </ns1:spcBef>
              <ns1:spcAft>
                <ns1:spcPts val="0"/>
              </ns1:spcAft>
              <ns1:buNone/>
            </ns1:pPr>
            <ns1:r>
              <ns1:rPr b="1" lang="en" sz="1100">
                <ns1:solidFill>
                  <ns1:schemeClr val="lt1"/>
                </ns1:solidFill>
                <ns1:latin typeface="Helvetica Neue"/>
                <ns1:ea typeface="Helvetica Neue"/>
                <ns1:cs typeface="Helvetica Neue"/>
                <ns1:sym typeface="Helvetica Neue"/>
              </ns1:rPr>
              <ns1:t>INSERT Gong.io Customer Program Manager </ns1:t>
            </ns1:r>
            <ns1:endParaRPr b="1" sz="1100">
              <ns1:solidFill>
                <ns1:schemeClr val="lt1"/>
              </ns1:solidFill>
              <ns1:latin typeface="Helvetica Neue"/>
              <ns1:ea typeface="Helvetica Neue"/>
              <ns1:cs typeface="Helvetica Neue"/>
              <ns1:sym typeface="Helvetica Neue"/>
            </ns1:endParaRPr>
          </ns1:p>
        </ns0:txBody>
      </ns0:sp>
      <ns0:sp>
        <ns0:nvSpPr>
          <ns0:cNvPr id="1455" name="Google Shape;1455;p179"/>
          <ns0:cNvSpPr txBox="1"/>
          <ns0:nvPr/>
        </ns0:nvSpPr>
        <ns0:spPr>
          <ns1:xfrm>
            <ns1:off x="381000" y="304800"/>
            <ns1:ext cx="3000000" cy="605700"/>
          </ns1:xfrm>
          <ns1:prstGeom prst="rect">
            <ns1:avLst/>
          </ns1:prstGeom>
          <ns1:noFill/>
          <ns1:ln>
            <ns1:noFill/>
          </ns1:ln>
        </ns0:spPr>
        <ns0:txBody>
          <ns1:bodyPr anchorCtr="0" anchor="t" bIns="91425" lIns="91425" spcFirstLastPara="1" rIns="91425" wrap="square" tIns="91425">
            <ns1:spAutoFit/>
          </ns1:bodyPr>
          <ns1:lstStyle/>
          <ns1:p>
            <ns1:pPr indent="0" lvl="0" marL="0" rtl="0" algn="l">
              <ns1:lnSpc>
                <ns1:spcPct val="90000"/>
              </ns1:lnSpc>
              <ns1:spcBef>
                <ns1:spcPts val="0"/>
              </ns1:spcBef>
              <ns1:spcAft>
                <ns1:spcPts val="0"/>
              </ns1:spcAft>
              <ns1:buNone/>
            </ns1:pPr>
            <ns1:r>
              <ns1:rPr b="1" lang="en" sz="3040">
                <ns1:solidFill>
                  <ns1:schemeClr val="lt1"/>
                </ns1:solidFill>
                <ns1:latin typeface="Barlow Semi Condensed"/>
                <ns1:ea typeface="Barlow Semi Condensed"/>
                <ns1:cs typeface="Barlow Semi Condensed"/>
                <ns1:sym typeface="Barlow Semi Condensed"/>
              </ns1:rPr>
              <ns1:t>EMPOWERMENT</ns1:t>
            </ns1:r>
            <ns1:endParaRPr/>
          </ns1:p>
        </ns0:txBody>
      </ns0:sp>
    </ns0:spTree>
  </ns0:cSld>
  <ns0:clrMapOvr>
    <ns1:masterClrMapping/>
  </ns0:clrMapOvr>
  <ns0:transition spd="med">
    <ns0:fade/>
  </ns0:transition>
</ns0:sld>
</file>

<file path=ppt/slides/slide3.xml><?xml version="1.0" encoding="utf-8"?>
<ns0:sld xmlns:ns0="http://schemas.openxmlformats.org/presentationml/2006/main" xmlns:ns1="http://schemas.openxmlformats.org/drawingml/2006/main" show="0">
  <ns0:cSld>
    <ns0:bg>
      <ns0:bgPr>
        <ns1:solidFill>
          <ns1:schemeClr val="dk1"/>
        </ns1:solidFill>
      </ns0:bgPr>
    </ns0:bg>
    <ns0:spTree>
      <ns0:nvGrpSpPr>
        <ns0:cNvPr id="1459" name="Shape 1459"/>
        <ns0:cNvGrpSpPr/>
        <ns0:nvPr/>
      </ns0:nvGrpSpPr>
      <ns0:grpSpPr>
        <ns1:xfrm>
          <ns1:off x="0" y="0"/>
          <ns1:ext cx="0" cy="0"/>
          <ns1:chOff x="0" y="0"/>
          <ns1:chExt cx="0" cy="0"/>
        </ns1:xfrm>
      </ns0:grpSpPr>
      <ns0:sp>
        <ns0:nvSpPr>
          <ns0:cNvPr id="1460" name="Google Shape;1460;p180"/>
          <ns0:cNvSpPr txBox="1"/>
          <ns0:nvPr>
            <ns0:ph idx="4294967295" type="title"/>
          </ns0:nvPr>
        </ns0:nvSpPr>
        <ns0:spPr>
          <ns1:xfrm>
            <ns1:off x="3901200" y="1331700"/>
            <ns1:ext cx="4816800" cy="2595000"/>
          </ns1:xfrm>
          <ns1:prstGeom prst="rect">
            <ns1:avLst/>
          </ns1:prstGeom>
        </ns0:spPr>
        <ns0:txBody>
          <ns1:bodyPr anchorCtr="0" anchor="ctr" bIns="0" lIns="0" spcFirstLastPara="1" rIns="0" wrap="square" tIns="0">
            <ns1:noAutofit/>
          </ns1:bodyPr>
          <ns1:lstStyle/>
          <ns1:p>
            <ns1:pPr indent="0" lvl="0" marL="0" rtl="0" algn="ctr">
              <ns1:lnSpc>
                <ns1:spcPct val="100000"/>
              </ns1:lnSpc>
              <ns1:spcBef>
                <ns1:spcPts val="0"/>
              </ns1:spcBef>
              <ns1:spcAft>
                <ns1:spcPts val="0"/>
              </ns1:spcAft>
              <ns1:buSzPts val="990"/>
              <ns1:buNone/>
            </ns1:pPr>
            <ns1:r>
              <ns1:t/>
            </ns1:r>
            <ns1:endParaRPr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Uncover why Enterprise Deals are Stalling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Improve Discovery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Surface risk for renewal </ns1:t>
            </ns1:r>
            <ns1:endParaRPr b="0" sz="1600">
              <ns1:solidFill>
                <ns1:schemeClr val="lt1"/>
              </ns1:solidFill>
              <ns1:latin typeface="Helvetica Neue"/>
              <ns1:ea typeface="Helvetica Neue"/>
              <ns1:cs typeface="Helvetica Neue"/>
              <ns1:sym typeface="Helvetica Neue"/>
            </ns1:endParaRPr>
          </ns1:p>
          <ns1:p>
            <ns1:pPr indent="0" lvl="0" marL="0" rtl="0" algn="ctr">
              <ns1:lnSpc>
                <ns1:spcPct val="100000"/>
              </ns1:lnSpc>
              <ns1:spcBef>
                <ns1:spcPts val="600"/>
              </ns1:spcBef>
              <ns1:spcAft>
                <ns1:spcPts val="600"/>
              </ns1:spcAft>
              <ns1:buSzPts val="990"/>
              <ns1:buNone/>
            </ns1:pPr>
            <ns1:r>
              <ns1:t/>
            </ns1:r>
            <ns1:endParaRPr sz="2440">
              <ns1:solidFill>
                <ns1:schemeClr val="lt1"/>
              </ns1:solidFill>
            </ns1:endParaRPr>
          </ns1:p>
        </ns0:txBody>
      </ns0:sp>
      <ns0:sp>
        <ns0:nvSpPr>
          <ns0:cNvPr id="1461" name="Google Shape;1461;p180"/>
          <ns0:cNvSpPr txBox="1"/>
          <ns0:nvPr/>
        </ns0:nvSpPr>
        <ns0:spPr>
          <ns1:xfrm>
            <ns1:off x="7554600" y="0"/>
            <ns1:ext cx="1589400" cy="369300"/>
          </ns1:xfrm>
          <ns1:prstGeom prst="rect">
            <ns1:avLst/>
          </ns1:prstGeom>
          <ns1:solidFill>
            <ns1:schemeClr val="accent6"/>
          </ns1:solidFill>
          <ns1:ln>
            <ns1:noFill/>
          </ns1:ln>
        </ns0:spPr>
        <ns0:txBody>
          <ns1:bodyPr anchorCtr="0" anchor="t" bIns="0" lIns="0" spcFirstLastPara="1" rIns="0" wrap="square" tIns="0">
            <ns1:spAutoFit/>
          </ns1:bodyPr>
          <ns1:lstStyle/>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rPr b="1" lang="en" sz="800">
                <ns1:solidFill>
                  <ns1:schemeClr val="dk1"/>
                </ns1:solidFill>
                <ns1:latin typeface="Roboto"/>
                <ns1:ea typeface="Roboto"/>
                <ns1:cs typeface="Roboto"/>
                <ns1:sym typeface="Roboto"/>
              </ns1:rPr>
              <ns1:t>Template Slide Pick One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0:txBody>
      </ns0:sp>
      <ns0:sp>
        <ns0:nvSpPr>
          <ns0:cNvPr id="1462" name="Google Shape;1462;p180"/>
          <ns0:cNvSpPr/>
          <ns0:nvPr/>
        </ns0:nvSpPr>
        <ns0:spPr>
          <ns1:xfrm>
            <ns1:off x="542650" y="2957725"/>
            <ns1:ext cx="1613100" cy="1565700"/>
          </ns1:xfrm>
          <ns1:prstGeom prst="ellipse">
            <ns1:avLst/>
          </ns1:prstGeom>
          <ns1:solidFill>
            <ns1:schemeClr val="dk1"/>
          </ns1:solidFill>
          <ns1:ln>
            <ns1:noFill/>
          </ns1:ln>
        </ns0:spPr>
        <ns0:txBody>
          <ns1:bodyPr anchorCtr="0" anchor="ctr" bIns="91425" lIns="91425" spcFirstLastPara="1" rIns="91425" wrap="square" tIns="91425">
            <ns1:noAutofit/>
          </ns1:bodyPr>
          <ns1:lstStyle/>
          <ns1:p>
            <ns1:pPr indent="0" lvl="0" marL="0" rtl="0" algn="ctr">
              <ns1:spcBef>
                <ns1:spcPts val="0"/>
              </ns1:spcBef>
              <ns1:spcAft>
                <ns1:spcPts val="0"/>
              </ns1:spcAft>
              <ns1:buNone/>
            </ns1:pPr>
            <ns1:r>
              <ns1:rPr b="1" lang="en" sz="1100">
                <ns1:solidFill>
                  <ns1:schemeClr val="lt1"/>
                </ns1:solidFill>
                <ns1:latin typeface="Helvetica Neue"/>
                <ns1:ea typeface="Helvetica Neue"/>
                <ns1:cs typeface="Helvetica Neue"/>
                <ns1:sym typeface="Helvetica Neue"/>
              </ns1:rPr>
              <ns1:t>INSERT Gong.io Customer Program Manager </ns1:t>
            </ns1:r>
            <ns1:endParaRPr b="1" sz="1100">
              <ns1:solidFill>
                <ns1:schemeClr val="lt1"/>
              </ns1:solidFill>
              <ns1:latin typeface="Helvetica Neue"/>
              <ns1:ea typeface="Helvetica Neue"/>
              <ns1:cs typeface="Helvetica Neue"/>
              <ns1:sym typeface="Helvetica Neue"/>
            </ns1:endParaRPr>
          </ns1:p>
        </ns0:txBody>
      </ns0:sp>
      <ns0:sp>
        <ns0:nvSpPr>
          <ns0:cNvPr id="1463" name="Google Shape;1463;p180"/>
          <ns0:cNvSpPr txBox="1"/>
          <ns0:nvPr/>
        </ns0:nvSpPr>
        <ns0:spPr>
          <ns1:xfrm>
            <ns1:off x="381000" y="304800"/>
            <ns1:ext cx="6851400" cy="1026900"/>
          </ns1:xfrm>
          <ns1:prstGeom prst="rect">
            <ns1:avLst/>
          </ns1:prstGeom>
          <ns1:noFill/>
          <ns1:ln>
            <ns1:noFill/>
          </ns1:ln>
        </ns0:spPr>
        <ns0:txBody>
          <ns1:bodyPr anchorCtr="0" anchor="t" bIns="91425" lIns="91425" spcFirstLastPara="1" rIns="91425" wrap="square" tIns="91425">
            <ns1:spAutoFit/>
          </ns1:bodyPr>
          <ns1:lstStyle/>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lt1"/>
                </ns1:solidFill>
                <ns1:latin typeface="Barlow Semi Condensed"/>
                <ns1:ea typeface="Barlow Semi Condensed"/>
                <ns1:cs typeface="Barlow Semi Condensed"/>
                <ns1:sym typeface="Barlow Semi Condensed"/>
              </ns1:rPr>
              <ns1:t>INCREASE FORECASTING ACCURACY</ns1:t>
            </ns1:r>
            <ns1:endParaRPr b="1" sz="3040">
              <ns1:solidFill>
                <ns1:schemeClr val="lt1"/>
              </ns1:solidFill>
              <ns1:latin typeface="Barlow Semi Condensed"/>
              <ns1:ea typeface="Barlow Semi Condensed"/>
              <ns1:cs typeface="Barlow Semi Condensed"/>
              <ns1:sym typeface="Barlow Semi Condensed"/>
            </ns1:endParaRPr>
          </ns1:p>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accent2"/>
                </ns1:solidFill>
                <ns1:latin typeface="Barlow Semi Condensed"/>
                <ns1:ea typeface="Barlow Semi Condensed"/>
                <ns1:cs typeface="Barlow Semi Condensed"/>
                <ns1:sym typeface="Barlow Semi Condensed"/>
              </ns1:rPr>
              <ns1:t>PLACEHOLDER</ns1:t>
            </ns1:r>
            <ns1:endParaRPr b="1" sz="3040">
              <ns1:solidFill>
                <ns1:schemeClr val="lt1"/>
              </ns1:solidFill>
              <ns1:latin typeface="Barlow Semi Condensed"/>
              <ns1:ea typeface="Barlow Semi Condensed"/>
              <ns1:cs typeface="Barlow Semi Condensed"/>
              <ns1:sym typeface="Barlow Semi Condensed"/>
            </ns1:endParaRPr>
          </ns1:p>
        </ns0:txBody>
      </ns0:sp>
    </ns0:spTree>
  </ns0:cSld>
  <ns0:clrMapOvr>
    <ns1:masterClrMapping/>
  </ns0:clrMapOvr>
  <ns0:transition spd="med">
    <ns0:fade/>
  </ns0:transition>
</ns0:sld>
</file>

<file path=ppt/slides/slide3.xml><?xml version="1.0" encoding="utf-8"?>
<ns0:sld xmlns:ns0="http://schemas.openxmlformats.org/presentationml/2006/main" xmlns:ns1="http://schemas.openxmlformats.org/drawingml/2006/main" show="0">
  <ns0:cSld>
    <ns0:bg>
      <ns0:bgPr>
        <ns1:solidFill>
          <ns1:schemeClr val="dk1"/>
        </ns1:solidFill>
      </ns0:bgPr>
    </ns0:bg>
    <ns0:spTree>
      <ns0:nvGrpSpPr>
        <ns0:cNvPr id="1459" name="Shape 1459"/>
        <ns0:cNvGrpSpPr/>
        <ns0:nvPr/>
      </ns0:nvGrpSpPr>
      <ns0:grpSpPr>
        <ns1:xfrm>
          <ns1:off x="0" y="0"/>
          <ns1:ext cx="0" cy="0"/>
          <ns1:chOff x="0" y="0"/>
          <ns1:chExt cx="0" cy="0"/>
        </ns1:xfrm>
      </ns0:grpSpPr>
      <ns0:sp>
        <ns0:nvSpPr>
          <ns0:cNvPr id="1460" name="Google Shape;1460;p180"/>
          <ns0:cNvSpPr txBox="1"/>
          <ns0:nvPr>
            <ns0:ph idx="4294967295" type="title"/>
          </ns0:nvPr>
        </ns0:nvSpPr>
        <ns0:spPr>
          <ns1:xfrm>
            <ns1:off x="3901200" y="1331700"/>
            <ns1:ext cx="4816800" cy="2595000"/>
          </ns1:xfrm>
          <ns1:prstGeom prst="rect">
            <ns1:avLst/>
          </ns1:prstGeom>
        </ns0:spPr>
        <ns0:txBody>
          <ns1:bodyPr anchorCtr="0" anchor="ctr" bIns="0" lIns="0" spcFirstLastPara="1" rIns="0" wrap="square" tIns="0">
            <ns1:noAutofit/>
          </ns1:bodyPr>
          <ns1:lstStyle/>
          <ns1:p>
            <ns1:pPr indent="0" lvl="0" marL="0" rtl="0" algn="ctr">
              <ns1:lnSpc>
                <ns1:spcPct val="100000"/>
              </ns1:lnSpc>
              <ns1:spcBef>
                <ns1:spcPts val="0"/>
              </ns1:spcBef>
              <ns1:spcAft>
                <ns1:spcPts val="0"/>
              </ns1:spcAft>
              <ns1:buSzPts val="990"/>
              <ns1:buNone/>
            </ns1:pPr>
            <ns1:r>
              <ns1:t/>
            </ns1:r>
            <ns1:endParaRPr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Uncover why Enterprise Deals are Stalling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Improve Discovery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Surface risk for renewal </ns1:t>
            </ns1:r>
            <ns1:endParaRPr b="0" sz="1600">
              <ns1:solidFill>
                <ns1:schemeClr val="lt1"/>
              </ns1:solidFill>
              <ns1:latin typeface="Helvetica Neue"/>
              <ns1:ea typeface="Helvetica Neue"/>
              <ns1:cs typeface="Helvetica Neue"/>
              <ns1:sym typeface="Helvetica Neue"/>
            </ns1:endParaRPr>
          </ns1:p>
          <ns1:p>
            <ns1:pPr indent="0" lvl="0" marL="0" rtl="0" algn="ctr">
              <ns1:lnSpc>
                <ns1:spcPct val="100000"/>
              </ns1:lnSpc>
              <ns1:spcBef>
                <ns1:spcPts val="600"/>
              </ns1:spcBef>
              <ns1:spcAft>
                <ns1:spcPts val="600"/>
              </ns1:spcAft>
              <ns1:buSzPts val="990"/>
              <ns1:buNone/>
            </ns1:pPr>
            <ns1:r>
              <ns1:t/>
            </ns1:r>
            <ns1:endParaRPr sz="2440">
              <ns1:solidFill>
                <ns1:schemeClr val="lt1"/>
              </ns1:solidFill>
            </ns1:endParaRPr>
          </ns1:p>
        </ns0:txBody>
      </ns0:sp>
      <ns0:sp>
        <ns0:nvSpPr>
          <ns0:cNvPr id="1461" name="Google Shape;1461;p180"/>
          <ns0:cNvSpPr txBox="1"/>
          <ns0:nvPr/>
        </ns0:nvSpPr>
        <ns0:spPr>
          <ns1:xfrm>
            <ns1:off x="7554600" y="0"/>
            <ns1:ext cx="1589400" cy="369300"/>
          </ns1:xfrm>
          <ns1:prstGeom prst="rect">
            <ns1:avLst/>
          </ns1:prstGeom>
          <ns1:solidFill>
            <ns1:schemeClr val="accent6"/>
          </ns1:solidFill>
          <ns1:ln>
            <ns1:noFill/>
          </ns1:ln>
        </ns0:spPr>
        <ns0:txBody>
          <ns1:bodyPr anchorCtr="0" anchor="t" bIns="0" lIns="0" spcFirstLastPara="1" rIns="0" wrap="square" tIns="0">
            <ns1:spAutoFit/>
          </ns1:bodyPr>
          <ns1:lstStyle/>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rPr b="1" lang="en" sz="800">
                <ns1:solidFill>
                  <ns1:schemeClr val="dk1"/>
                </ns1:solidFill>
                <ns1:latin typeface="Roboto"/>
                <ns1:ea typeface="Roboto"/>
                <ns1:cs typeface="Roboto"/>
                <ns1:sym typeface="Roboto"/>
              </ns1:rPr>
              <ns1:t>Template Slide Pick One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0:txBody>
      </ns0:sp>
      <ns0:sp>
        <ns0:nvSpPr>
          <ns0:cNvPr id="1462" name="Google Shape;1462;p180"/>
          <ns0:cNvSpPr/>
          <ns0:nvPr/>
        </ns0:nvSpPr>
        <ns0:spPr>
          <ns1:xfrm>
            <ns1:off x="542650" y="2957725"/>
            <ns1:ext cx="1613100" cy="1565700"/>
          </ns1:xfrm>
          <ns1:prstGeom prst="ellipse">
            <ns1:avLst/>
          </ns1:prstGeom>
          <ns1:solidFill>
            <ns1:schemeClr val="dk1"/>
          </ns1:solidFill>
          <ns1:ln>
            <ns1:noFill/>
          </ns1:ln>
        </ns0:spPr>
        <ns0:txBody>
          <ns1:bodyPr anchorCtr="0" anchor="ctr" bIns="91425" lIns="91425" spcFirstLastPara="1" rIns="91425" wrap="square" tIns="91425">
            <ns1:noAutofit/>
          </ns1:bodyPr>
          <ns1:lstStyle/>
          <ns1:p>
            <ns1:pPr indent="0" lvl="0" marL="0" rtl="0" algn="ctr">
              <ns1:spcBef>
                <ns1:spcPts val="0"/>
              </ns1:spcBef>
              <ns1:spcAft>
                <ns1:spcPts val="0"/>
              </ns1:spcAft>
              <ns1:buNone/>
            </ns1:pPr>
            <ns1:r>
              <ns1:rPr b="1" lang="en" sz="1100">
                <ns1:solidFill>
                  <ns1:schemeClr val="lt1"/>
                </ns1:solidFill>
                <ns1:latin typeface="Helvetica Neue"/>
                <ns1:ea typeface="Helvetica Neue"/>
                <ns1:cs typeface="Helvetica Neue"/>
                <ns1:sym typeface="Helvetica Neue"/>
              </ns1:rPr>
              <ns1:t>INSERT Gong.io Customer Program Manager </ns1:t>
            </ns1:r>
            <ns1:endParaRPr b="1" sz="1100">
              <ns1:solidFill>
                <ns1:schemeClr val="lt1"/>
              </ns1:solidFill>
              <ns1:latin typeface="Helvetica Neue"/>
              <ns1:ea typeface="Helvetica Neue"/>
              <ns1:cs typeface="Helvetica Neue"/>
              <ns1:sym typeface="Helvetica Neue"/>
            </ns1:endParaRPr>
          </ns1:p>
        </ns0:txBody>
      </ns0:sp>
      <ns0:sp>
        <ns0:nvSpPr>
          <ns0:cNvPr id="1463" name="Google Shape;1463;p180"/>
          <ns0:cNvSpPr txBox="1"/>
          <ns0:nvPr/>
        </ns0:nvSpPr>
        <ns0:spPr>
          <ns1:xfrm>
            <ns1:off x="381000" y="304800"/>
            <ns1:ext cx="6851400" cy="1026900"/>
          </ns1:xfrm>
          <ns1:prstGeom prst="rect">
            <ns1:avLst/>
          </ns1:prstGeom>
          <ns1:noFill/>
          <ns1:ln>
            <ns1:noFill/>
          </ns1:ln>
        </ns0:spPr>
        <ns0:txBody>
          <ns1:bodyPr anchorCtr="0" anchor="t" bIns="91425" lIns="91425" spcFirstLastPara="1" rIns="91425" wrap="square" tIns="91425">
            <ns1:spAutoFit/>
          </ns1:bodyPr>
          <ns1:lstStyle/>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lt1"/>
                </ns1:solidFill>
                <ns1:latin typeface="Barlow Semi Condensed"/>
                <ns1:ea typeface="Barlow Semi Condensed"/>
                <ns1:cs typeface="Barlow Semi Condensed"/>
                <ns1:sym typeface="Barlow Semi Condensed"/>
              </ns1:rPr>
              <ns1:t>INCREASE FORECASTING ACCURACY</ns1:t>
            </ns1:r>
            <ns1:endParaRPr b="1" sz="3040">
              <ns1:solidFill>
                <ns1:schemeClr val="lt1"/>
              </ns1:solidFill>
              <ns1:latin typeface="Barlow Semi Condensed"/>
              <ns1:ea typeface="Barlow Semi Condensed"/>
              <ns1:cs typeface="Barlow Semi Condensed"/>
              <ns1:sym typeface="Barlow Semi Condensed"/>
            </ns1:endParaRPr>
          </ns1:p>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accent2"/>
                </ns1:solidFill>
                <ns1:latin typeface="Barlow Semi Condensed"/>
                <ns1:ea typeface="Barlow Semi Condensed"/>
                <ns1:cs typeface="Barlow Semi Condensed"/>
                <ns1:sym typeface="Barlow Semi Condensed"/>
              </ns1:rPr>
              <ns1:t>PLACEHOLDER</ns1:t>
            </ns1:r>
            <ns1:endParaRPr b="1" sz="3040">
              <ns1:solidFill>
                <ns1:schemeClr val="lt1"/>
              </ns1:solidFill>
              <ns1:latin typeface="Barlow Semi Condensed"/>
              <ns1:ea typeface="Barlow Semi Condensed"/>
              <ns1:cs typeface="Barlow Semi Condensed"/>
              <ns1:sym typeface="Barlow Semi Condensed"/>
            </ns1:endParaRPr>
          </ns1:p>
        </ns0:txBody>
      </ns0:sp>
    </ns0:spTree>
  </ns0:cSld>
  <ns0:clrMapOvr>
    <ns1:masterClrMapping/>
  </ns0:clrMapOvr>
  <ns0:transition spd="med">
    <ns0:fade/>
  </ns0:transition>
</ns0:sld>
</file>

<file path=ppt/slides/slide4.xml><?xml version="1.0" encoding="utf-8"?>
<ns0:sld xmlns:ns0="http://schemas.openxmlformats.org/presentationml/2006/main" xmlns:ns1="http://schemas.openxmlformats.org/drawingml/2006/main" show="0">
  <ns0:cSld>
    <ns0:bg>
      <ns0:bgPr>
        <ns1:solidFill>
          <ns1:schemeClr val="dk1"/>
        </ns1:solidFill>
      </ns0:bgPr>
    </ns0:bg>
    <ns0:spTree>
      <ns0:nvGrpSpPr>
        <ns0:cNvPr id="1467" name="Shape 1467"/>
        <ns0:cNvGrpSpPr/>
        <ns0:nvPr/>
      </ns0:nvGrpSpPr>
      <ns0:grpSpPr>
        <ns1:xfrm>
          <ns1:off x="0" y="0"/>
          <ns1:ext cx="0" cy="0"/>
          <ns1:chOff x="0" y="0"/>
          <ns1:chExt cx="0" cy="0"/>
        </ns1:xfrm>
      </ns0:grpSpPr>
      <ns0:sp>
        <ns0:nvSpPr>
          <ns0:cNvPr id="1468" name="Google Shape;1468;p181"/>
          <ns0:cNvSpPr txBox="1"/>
          <ns0:nvPr>
            <ns0:ph idx="4294967295" type="title"/>
          </ns0:nvPr>
        </ns0:nvSpPr>
        <ns0:spPr>
          <ns1:xfrm>
            <ns1:off x="3901200" y="1255500"/>
            <ns1:ext cx="4816800" cy="2604600"/>
          </ns1:xfrm>
          <ns1:prstGeom prst="rect">
            <ns1:avLst/>
          </ns1:prstGeom>
        </ns0:spPr>
        <ns0:txBody>
          <ns1:bodyPr anchorCtr="0" anchor="ctr" bIns="0" lIns="0" spcFirstLastPara="1" rIns="0" wrap="square" tIns="0">
            <ns1:noAutofit/>
          </ns1:bodyPr>
          <ns1:lstStyle/>
          <ns1:p>
            <ns1:pPr indent="-330200" lvl="0" marL="457200" rtl="0" algn="l">
              <ns1:lnSpc>
                <ns1:spcPct val="100000"/>
              </ns1:lnSpc>
              <ns1:spcBef>
                <ns1:spcPts val="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Uncover why Enterprise Deals are Stalling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Improve Disc overy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60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Surface risk for renewal </ns1:t>
            </ns1:r>
            <ns1:endParaRPr sz="1600">
              <ns1:solidFill>
                <ns1:schemeClr val="lt1"/>
              </ns1:solidFill>
              <ns1:latin typeface="Helvetica Neue"/>
              <ns1:ea typeface="Helvetica Neue"/>
              <ns1:cs typeface="Helvetica Neue"/>
              <ns1:sym typeface="Helvetica Neue"/>
            </ns1:endParaRPr>
          </ns1:p>
        </ns0:txBody>
      </ns0:sp>
      <ns0:sp>
        <ns0:nvSpPr>
          <ns0:cNvPr id="1469" name="Google Shape;1469;p181"/>
          <ns0:cNvSpPr txBox="1"/>
          <ns0:nvPr/>
        </ns0:nvSpPr>
        <ns0:spPr>
          <ns1:xfrm>
            <ns1:off x="7554600" y="0"/>
            <ns1:ext cx="1589400" cy="369300"/>
          </ns1:xfrm>
          <ns1:prstGeom prst="rect">
            <ns1:avLst/>
          </ns1:prstGeom>
          <ns1:solidFill>
            <ns1:schemeClr val="accent6"/>
          </ns1:solidFill>
          <ns1:ln>
            <ns1:noFill/>
          </ns1:ln>
        </ns0:spPr>
        <ns0:txBody>
          <ns1:bodyPr anchorCtr="0" anchor="t" bIns="0" lIns="0" spcFirstLastPara="1" rIns="0" wrap="square" tIns="0">
            <ns1:spAutoFit/>
          </ns1:bodyPr>
          <ns1:lstStyle/>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rPr b="1" lang="en" sz="800">
                <ns1:solidFill>
                  <ns1:schemeClr val="dk1"/>
                </ns1:solidFill>
                <ns1:latin typeface="Roboto"/>
                <ns1:ea typeface="Roboto"/>
                <ns1:cs typeface="Roboto"/>
                <ns1:sym typeface="Roboto"/>
              </ns1:rPr>
              <ns1:t>Template Slide Pick One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0:txBody>
      </ns0:sp>
      <ns0:sp>
        <ns0:nvSpPr>
          <ns0:cNvPr id="1470" name="Google Shape;1470;p181"/>
          <ns0:cNvSpPr/>
          <ns0:nvPr/>
        </ns0:nvSpPr>
        <ns0:spPr>
          <ns1:xfrm>
            <ns1:off x="542650" y="2957725"/>
            <ns1:ext cx="1613100" cy="1565700"/>
          </ns1:xfrm>
          <ns1:prstGeom prst="ellipse">
            <ns1:avLst/>
          </ns1:prstGeom>
          <ns1:solidFill>
            <ns1:schemeClr val="dk1"/>
          </ns1:solidFill>
          <ns1:ln>
            <ns1:noFill/>
          </ns1:ln>
        </ns0:spPr>
        <ns0:txBody>
          <ns1:bodyPr anchorCtr="0" anchor="ctr" bIns="91425" lIns="91425" spcFirstLastPara="1" rIns="91425" wrap="square" tIns="91425">
            <ns1:noAutofit/>
          </ns1:bodyPr>
          <ns1:lstStyle/>
          <ns1:p>
            <ns1:pPr indent="0" lvl="0" marL="0" rtl="0" algn="ctr">
              <ns1:spcBef>
                <ns1:spcPts val="0"/>
              </ns1:spcBef>
              <ns1:spcAft>
                <ns1:spcPts val="0"/>
              </ns1:spcAft>
              <ns1:buNone/>
            </ns1:pPr>
            <ns1:r>
              <ns1:rPr b="1" lang="en" sz="1100">
                <ns1:solidFill>
                  <ns1:schemeClr val="lt1"/>
                </ns1:solidFill>
                <ns1:latin typeface="Helvetica Neue"/>
                <ns1:ea typeface="Helvetica Neue"/>
                <ns1:cs typeface="Helvetica Neue"/>
                <ns1:sym typeface="Helvetica Neue"/>
              </ns1:rPr>
              <ns1:t>INSERT Gong.io Customer Program Manager </ns1:t>
            </ns1:r>
            <ns1:endParaRPr b="1" sz="1100">
              <ns1:solidFill>
                <ns1:schemeClr val="lt1"/>
              </ns1:solidFill>
              <ns1:latin typeface="Helvetica Neue"/>
              <ns1:ea typeface="Helvetica Neue"/>
              <ns1:cs typeface="Helvetica Neue"/>
              <ns1:sym typeface="Helvetica Neue"/>
            </ns1:endParaRPr>
          </ns1:p>
        </ns0:txBody>
      </ns0:sp>
      <ns0:sp>
        <ns0:nvSpPr>
          <ns0:cNvPr id="1471" name="Google Shape;1471;p181"/>
          <ns0:cNvSpPr txBox="1"/>
          <ns0:nvPr/>
        </ns0:nvSpPr>
        <ns0:spPr>
          <ns1:xfrm>
            <ns1:off x="381000" y="304800"/>
            <ns1:ext cx="6907800" cy="1026900"/>
          </ns1:xfrm>
          <ns1:prstGeom prst="rect">
            <ns1:avLst/>
          </ns1:prstGeom>
          <ns1:noFill/>
          <ns1:ln>
            <ns1:noFill/>
          </ns1:ln>
        </ns0:spPr>
        <ns0:txBody>
          <ns1:bodyPr anchorCtr="0" anchor="t" bIns="91425" lIns="91425" spcFirstLastPara="1" rIns="91425" wrap="square" tIns="91425">
            <ns1:spAutoFit/>
          </ns1:bodyPr>
          <ns1:lstStyle/>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lt1"/>
                </ns1:solidFill>
                <ns1:latin typeface="Barlow Semi Condensed"/>
                <ns1:ea typeface="Barlow Semi Condensed"/>
                <ns1:cs typeface="Barlow Semi Condensed"/>
                <ns1:sym typeface="Barlow Semi Condensed"/>
              </ns1:rPr>
              <ns1:t>UNCOVER WHY DEALS ARE STALLING </ns1:t>
            </ns1:r>
            <ns1:endParaRPr b="1" sz="3040">
              <ns1:solidFill>
                <ns1:schemeClr val="lt1"/>
              </ns1:solidFill>
              <ns1:latin typeface="Barlow Semi Condensed"/>
              <ns1:ea typeface="Barlow Semi Condensed"/>
              <ns1:cs typeface="Barlow Semi Condensed"/>
              <ns1:sym typeface="Barlow Semi Condensed"/>
            </ns1:endParaRPr>
          </ns1:p>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accent2"/>
                </ns1:solidFill>
                <ns1:latin typeface="Barlow Semi Condensed"/>
                <ns1:ea typeface="Barlow Semi Condensed"/>
                <ns1:cs typeface="Barlow Semi Condensed"/>
                <ns1:sym typeface="Barlow Semi Condensed"/>
              </ns1:rPr>
              <ns1:t>PLACEHOLDER</ns1:t>
            </ns1:r>
            <ns1:endParaRPr b="1" sz="3040">
              <ns1:solidFill>
                <ns1:schemeClr val="lt1"/>
              </ns1:solidFill>
              <ns1:latin typeface="Barlow Semi Condensed"/>
              <ns1:ea typeface="Barlow Semi Condensed"/>
              <ns1:cs typeface="Barlow Semi Condensed"/>
              <ns1:sym typeface="Barlow Semi Condensed"/>
            </ns1:endParaRPr>
          </ns1:p>
        </ns0:txBody>
      </ns0:sp>
    </ns0:spTree>
  </ns0:cSld>
  <ns0:clrMapOvr>
    <ns1:masterClrMapping/>
  </ns0:clrMapOvr>
  <ns0:transition spd="med">
    <ns0:fade/>
  </ns0:transition>
</ns0:sld>
</file>

<file path=ppt/slides/slide4.xml><?xml version="1.0" encoding="utf-8"?>
<ns0:sld xmlns:ns0="http://schemas.openxmlformats.org/presentationml/2006/main" xmlns:ns1="http://schemas.openxmlformats.org/drawingml/2006/main" show="0">
  <ns0:cSld>
    <ns0:bg>
      <ns0:bgPr>
        <ns1:solidFill>
          <ns1:schemeClr val="dk1"/>
        </ns1:solidFill>
      </ns0:bgPr>
    </ns0:bg>
    <ns0:spTree>
      <ns0:nvGrpSpPr>
        <ns0:cNvPr id="1467" name="Shape 1467"/>
        <ns0:cNvGrpSpPr/>
        <ns0:nvPr/>
      </ns0:nvGrpSpPr>
      <ns0:grpSpPr>
        <ns1:xfrm>
          <ns1:off x="0" y="0"/>
          <ns1:ext cx="0" cy="0"/>
          <ns1:chOff x="0" y="0"/>
          <ns1:chExt cx="0" cy="0"/>
        </ns1:xfrm>
      </ns0:grpSpPr>
      <ns0:sp>
        <ns0:nvSpPr>
          <ns0:cNvPr id="1468" name="Google Shape;1468;p181"/>
          <ns0:cNvSpPr txBox="1"/>
          <ns0:nvPr>
            <ns0:ph idx="4294967295" type="title"/>
          </ns0:nvPr>
        </ns0:nvSpPr>
        <ns0:spPr>
          <ns1:xfrm>
            <ns1:off x="3901200" y="1255500"/>
            <ns1:ext cx="4816800" cy="2604600"/>
          </ns1:xfrm>
          <ns1:prstGeom prst="rect">
            <ns1:avLst/>
          </ns1:prstGeom>
        </ns0:spPr>
        <ns0:txBody>
          <ns1:bodyPr anchorCtr="0" anchor="ctr" bIns="0" lIns="0" spcFirstLastPara="1" rIns="0" wrap="square" tIns="0">
            <ns1:noAutofit/>
          </ns1:bodyPr>
          <ns1:lstStyle/>
          <ns1:p>
            <ns1:pPr indent="-330200" lvl="0" marL="457200" rtl="0" algn="l">
              <ns1:lnSpc>
                <ns1:spcPct val="100000"/>
              </ns1:lnSpc>
              <ns1:spcBef>
                <ns1:spcPts val="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Uncover why Enterprise Deals are Stalling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Improve Disc overy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60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Surface risk for renewal </ns1:t>
            </ns1:r>
            <ns1:endParaRPr sz="1600">
              <ns1:solidFill>
                <ns1:schemeClr val="lt1"/>
              </ns1:solidFill>
              <ns1:latin typeface="Helvetica Neue"/>
              <ns1:ea typeface="Helvetica Neue"/>
              <ns1:cs typeface="Helvetica Neue"/>
              <ns1:sym typeface="Helvetica Neue"/>
            </ns1:endParaRPr>
          </ns1:p>
        </ns0:txBody>
      </ns0:sp>
      <ns0:sp>
        <ns0:nvSpPr>
          <ns0:cNvPr id="1469" name="Google Shape;1469;p181"/>
          <ns0:cNvSpPr txBox="1"/>
          <ns0:nvPr/>
        </ns0:nvSpPr>
        <ns0:spPr>
          <ns1:xfrm>
            <ns1:off x="7554600" y="0"/>
            <ns1:ext cx="1589400" cy="369300"/>
          </ns1:xfrm>
          <ns1:prstGeom prst="rect">
            <ns1:avLst/>
          </ns1:prstGeom>
          <ns1:solidFill>
            <ns1:schemeClr val="accent6"/>
          </ns1:solidFill>
          <ns1:ln>
            <ns1:noFill/>
          </ns1:ln>
        </ns0:spPr>
        <ns0:txBody>
          <ns1:bodyPr anchorCtr="0" anchor="t" bIns="0" lIns="0" spcFirstLastPara="1" rIns="0" wrap="square" tIns="0">
            <ns1:spAutoFit/>
          </ns1:bodyPr>
          <ns1:lstStyle/>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rPr b="1" lang="en" sz="800">
                <ns1:solidFill>
                  <ns1:schemeClr val="dk1"/>
                </ns1:solidFill>
                <ns1:latin typeface="Roboto"/>
                <ns1:ea typeface="Roboto"/>
                <ns1:cs typeface="Roboto"/>
                <ns1:sym typeface="Roboto"/>
              </ns1:rPr>
              <ns1:t>Template Slide Pick One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0:txBody>
      </ns0:sp>
      <ns0:sp>
        <ns0:nvSpPr>
          <ns0:cNvPr id="1470" name="Google Shape;1470;p181"/>
          <ns0:cNvSpPr/>
          <ns0:nvPr/>
        </ns0:nvSpPr>
        <ns0:spPr>
          <ns1:xfrm>
            <ns1:off x="542650" y="2957725"/>
            <ns1:ext cx="1613100" cy="1565700"/>
          </ns1:xfrm>
          <ns1:prstGeom prst="ellipse">
            <ns1:avLst/>
          </ns1:prstGeom>
          <ns1:solidFill>
            <ns1:schemeClr val="dk1"/>
          </ns1:solidFill>
          <ns1:ln>
            <ns1:noFill/>
          </ns1:ln>
        </ns0:spPr>
        <ns0:txBody>
          <ns1:bodyPr anchorCtr="0" anchor="ctr" bIns="91425" lIns="91425" spcFirstLastPara="1" rIns="91425" wrap="square" tIns="91425">
            <ns1:noAutofit/>
          </ns1:bodyPr>
          <ns1:lstStyle/>
          <ns1:p>
            <ns1:pPr indent="0" lvl="0" marL="0" rtl="0" algn="ctr">
              <ns1:spcBef>
                <ns1:spcPts val="0"/>
              </ns1:spcBef>
              <ns1:spcAft>
                <ns1:spcPts val="0"/>
              </ns1:spcAft>
              <ns1:buNone/>
            </ns1:pPr>
            <ns1:r>
              <ns1:rPr b="1" lang="en" sz="1100">
                <ns1:solidFill>
                  <ns1:schemeClr val="lt1"/>
                </ns1:solidFill>
                <ns1:latin typeface="Helvetica Neue"/>
                <ns1:ea typeface="Helvetica Neue"/>
                <ns1:cs typeface="Helvetica Neue"/>
                <ns1:sym typeface="Helvetica Neue"/>
              </ns1:rPr>
              <ns1:t>INSERT Gong.io Customer Program Manager </ns1:t>
            </ns1:r>
            <ns1:endParaRPr b="1" sz="1100">
              <ns1:solidFill>
                <ns1:schemeClr val="lt1"/>
              </ns1:solidFill>
              <ns1:latin typeface="Helvetica Neue"/>
              <ns1:ea typeface="Helvetica Neue"/>
              <ns1:cs typeface="Helvetica Neue"/>
              <ns1:sym typeface="Helvetica Neue"/>
            </ns1:endParaRPr>
          </ns1:p>
        </ns0:txBody>
      </ns0:sp>
      <ns0:sp>
        <ns0:nvSpPr>
          <ns0:cNvPr id="1471" name="Google Shape;1471;p181"/>
          <ns0:cNvSpPr txBox="1"/>
          <ns0:nvPr/>
        </ns0:nvSpPr>
        <ns0:spPr>
          <ns1:xfrm>
            <ns1:off x="381000" y="304800"/>
            <ns1:ext cx="6907800" cy="1026900"/>
          </ns1:xfrm>
          <ns1:prstGeom prst="rect">
            <ns1:avLst/>
          </ns1:prstGeom>
          <ns1:noFill/>
          <ns1:ln>
            <ns1:noFill/>
          </ns1:ln>
        </ns0:spPr>
        <ns0:txBody>
          <ns1:bodyPr anchorCtr="0" anchor="t" bIns="91425" lIns="91425" spcFirstLastPara="1" rIns="91425" wrap="square" tIns="91425">
            <ns1:spAutoFit/>
          </ns1:bodyPr>
          <ns1:lstStyle/>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lt1"/>
                </ns1:solidFill>
                <ns1:latin typeface="Barlow Semi Condensed"/>
                <ns1:ea typeface="Barlow Semi Condensed"/>
                <ns1:cs typeface="Barlow Semi Condensed"/>
                <ns1:sym typeface="Barlow Semi Condensed"/>
              </ns1:rPr>
              <ns1:t>UNCOVER WHY DEALS ARE STALLING </ns1:t>
            </ns1:r>
            <ns1:endParaRPr b="1" sz="3040">
              <ns1:solidFill>
                <ns1:schemeClr val="lt1"/>
              </ns1:solidFill>
              <ns1:latin typeface="Barlow Semi Condensed"/>
              <ns1:ea typeface="Barlow Semi Condensed"/>
              <ns1:cs typeface="Barlow Semi Condensed"/>
              <ns1:sym typeface="Barlow Semi Condensed"/>
            </ns1:endParaRPr>
          </ns1:p>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accent2"/>
                </ns1:solidFill>
                <ns1:latin typeface="Barlow Semi Condensed"/>
                <ns1:ea typeface="Barlow Semi Condensed"/>
                <ns1:cs typeface="Barlow Semi Condensed"/>
                <ns1:sym typeface="Barlow Semi Condensed"/>
              </ns1:rPr>
              <ns1:t>PLACEHOLDER</ns1:t>
            </ns1:r>
            <ns1:endParaRPr b="1" sz="3040">
              <ns1:solidFill>
                <ns1:schemeClr val="lt1"/>
              </ns1:solidFill>
              <ns1:latin typeface="Barlow Semi Condensed"/>
              <ns1:ea typeface="Barlow Semi Condensed"/>
              <ns1:cs typeface="Barlow Semi Condensed"/>
              <ns1:sym typeface="Barlow Semi Condensed"/>
            </ns1:endParaRPr>
          </ns1:p>
        </ns0:txBody>
      </ns0:sp>
    </ns0:spTree>
  </ns0:cSld>
  <ns0:clrMapOvr>
    <ns1:masterClrMapping/>
  </ns0:clrMapOvr>
  <ns0:transition spd="med">
    <ns0:fade/>
  </ns0:transition>
</ns0:sld>
</file>

<file path=ppt/slides/slide5.xml><?xml version="1.0" encoding="utf-8"?>
<ns0:sld xmlns:ns0="http://schemas.openxmlformats.org/presentationml/2006/main" xmlns:ns1="http://schemas.openxmlformats.org/drawingml/2006/main" show="0">
  <ns0:cSld>
    <ns0:bg>
      <ns0:bgPr>
        <ns1:solidFill>
          <ns1:schemeClr val="dk1"/>
        </ns1:solidFill>
      </ns0:bgPr>
    </ns0:bg>
    <ns0:spTree>
      <ns0:nvGrpSpPr>
        <ns0:cNvPr id="1475" name="Shape 1475"/>
        <ns0:cNvGrpSpPr/>
        <ns0:nvPr/>
      </ns0:nvGrpSpPr>
      <ns0:grpSpPr>
        <ns1:xfrm>
          <ns1:off x="0" y="0"/>
          <ns1:ext cx="0" cy="0"/>
          <ns1:chOff x="0" y="0"/>
          <ns1:chExt cx="0" cy="0"/>
        </ns1:xfrm>
      </ns0:grpSpPr>
      <ns0:sp>
        <ns0:nvSpPr>
          <ns0:cNvPr id="1476" name="Google Shape;1476;p182"/>
          <ns0:cNvSpPr txBox="1"/>
          <ns0:nvPr>
            <ns0:ph idx="4294967295" type="title"/>
          </ns0:nvPr>
        </ns0:nvSpPr>
        <ns0:spPr>
          <ns1:xfrm>
            <ns1:off x="3901200" y="1331700"/>
            <ns1:ext cx="4785900" cy="2604600"/>
          </ns1:xfrm>
          <ns1:prstGeom prst="rect">
            <ns1:avLst/>
          </ns1:prstGeom>
        </ns0:spPr>
        <ns0:txBody>
          <ns1:bodyPr anchorCtr="0" anchor="ctr" bIns="0" lIns="0" spcFirstLastPara="1" rIns="0" wrap="square" tIns="0">
            <ns1:noAutofit/>
          </ns1:bodyPr>
          <ns1:lstStyle/>
          <ns1:p>
            <ns1:pPr indent="-330200" lvl="0" marL="457200" rtl="0" algn="l">
              <ns1:lnSpc>
                <ns1:spcPct val="100000"/>
              </ns1:lnSpc>
              <ns1:spcBef>
                <ns1:spcPts val="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[[Key Business Priority}}</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Stack Ranking of Reps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Surface to FLM &amp; Executive Team</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60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Create Stream </ns1:t>
            </ns1:r>
            <ns1:endParaRPr sz="2440">
              <ns1:solidFill>
                <ns1:schemeClr val="lt1"/>
              </ns1:solidFill>
            </ns1:endParaRPr>
          </ns1:p>
        </ns0:txBody>
      </ns0:sp>
      <ns0:sp>
        <ns0:nvSpPr>
          <ns0:cNvPr id="1477" name="Google Shape;1477;p182"/>
          <ns0:cNvSpPr txBox="1"/>
          <ns0:nvPr/>
        </ns0:nvSpPr>
        <ns0:spPr>
          <ns1:xfrm>
            <ns1:off x="7554600" y="0"/>
            <ns1:ext cx="1589400" cy="369300"/>
          </ns1:xfrm>
          <ns1:prstGeom prst="rect">
            <ns1:avLst/>
          </ns1:prstGeom>
          <ns1:solidFill>
            <ns1:schemeClr val="accent6"/>
          </ns1:solidFill>
          <ns1:ln>
            <ns1:noFill/>
          </ns1:ln>
        </ns0:spPr>
        <ns0:txBody>
          <ns1:bodyPr anchorCtr="0" anchor="t" bIns="0" lIns="0" spcFirstLastPara="1" rIns="0" wrap="square" tIns="0">
            <ns1:spAutoFit/>
          </ns1:bodyPr>
          <ns1:lstStyle/>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rPr b="1" lang="en" sz="800">
                <ns1:solidFill>
                  <ns1:schemeClr val="dk1"/>
                </ns1:solidFill>
                <ns1:latin typeface="Roboto"/>
                <ns1:ea typeface="Roboto"/>
                <ns1:cs typeface="Roboto"/>
                <ns1:sym typeface="Roboto"/>
              </ns1:rPr>
              <ns1:t>Template Slide Pick One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0:txBody>
      </ns0:sp>
      <ns0:sp>
        <ns0:nvSpPr>
          <ns0:cNvPr id="1478" name="Google Shape;1478;p182"/>
          <ns0:cNvSpPr/>
          <ns0:nvPr/>
        </ns0:nvSpPr>
        <ns0:spPr>
          <ns1:xfrm>
            <ns1:off x="542650" y="2957725"/>
            <ns1:ext cx="1613100" cy="1565700"/>
          </ns1:xfrm>
          <ns1:prstGeom prst="ellipse">
            <ns1:avLst/>
          </ns1:prstGeom>
          <ns1:solidFill>
            <ns1:schemeClr val="dk1"/>
          </ns1:solidFill>
          <ns1:ln>
            <ns1:noFill/>
          </ns1:ln>
        </ns0:spPr>
        <ns0:txBody>
          <ns1:bodyPr anchorCtr="0" anchor="ctr" bIns="91425" lIns="91425" spcFirstLastPara="1" rIns="91425" wrap="square" tIns="91425">
            <ns1:noAutofit/>
          </ns1:bodyPr>
          <ns1:lstStyle/>
          <ns1:p>
            <ns1:pPr indent="0" lvl="0" marL="0" rtl="0" algn="ctr">
              <ns1:spcBef>
                <ns1:spcPts val="0"/>
              </ns1:spcBef>
              <ns1:spcAft>
                <ns1:spcPts val="0"/>
              </ns1:spcAft>
              <ns1:buNone/>
            </ns1:pPr>
            <ns1:r>
              <ns1:rPr b="1" lang="en" sz="1100">
                <ns1:solidFill>
                  <ns1:schemeClr val="lt1"/>
                </ns1:solidFill>
                <ns1:latin typeface="Helvetica Neue"/>
                <ns1:ea typeface="Helvetica Neue"/>
                <ns1:cs typeface="Helvetica Neue"/>
                <ns1:sym typeface="Helvetica Neue"/>
              </ns1:rPr>
              <ns1:t>INSERT Gong.io Customer Program Manager </ns1:t>
            </ns1:r>
            <ns1:endParaRPr b="1" sz="1100">
              <ns1:solidFill>
                <ns1:schemeClr val="lt1"/>
              </ns1:solidFill>
              <ns1:latin typeface="Helvetica Neue"/>
              <ns1:ea typeface="Helvetica Neue"/>
              <ns1:cs typeface="Helvetica Neue"/>
              <ns1:sym typeface="Helvetica Neue"/>
            </ns1:endParaRPr>
          </ns1:p>
        </ns0:txBody>
      </ns0:sp>
      <ns0:sp>
        <ns0:nvSpPr>
          <ns0:cNvPr id="1479" name="Google Shape;1479;p182"/>
          <ns0:cNvSpPr txBox="1"/>
          <ns0:nvPr/>
        </ns0:nvSpPr>
        <ns0:spPr>
          <ns1:xfrm>
            <ns1:off x="381000" y="304800"/>
            <ns1:ext cx="5448300" cy="1026900"/>
          </ns1:xfrm>
          <ns1:prstGeom prst="rect">
            <ns1:avLst/>
          </ns1:prstGeom>
          <ns1:noFill/>
          <ns1:ln>
            <ns1:noFill/>
          </ns1:ln>
        </ns0:spPr>
        <ns0:txBody>
          <ns1:bodyPr anchorCtr="0" anchor="t" bIns="91425" lIns="91425" spcFirstLastPara="1" rIns="91425" wrap="square" tIns="91425">
            <ns1:spAutoFit/>
          </ns1:bodyPr>
          <ns1:lstStyle/>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lt1"/>
                </ns1:solidFill>
                <ns1:latin typeface="Barlow Semi Condensed"/>
                <ns1:ea typeface="Barlow Semi Condensed"/>
                <ns1:cs typeface="Barlow Semi Condensed"/>
                <ns1:sym typeface="Barlow Semi Condensed"/>
              </ns1:rPr>
              <ns1:t>MOVE THE MIDDLE </ns1:t>
            </ns1:r>
            <ns1:endParaRPr b="1" sz="3040">
              <ns1:solidFill>
                <ns1:schemeClr val="lt1"/>
              </ns1:solidFill>
              <ns1:latin typeface="Barlow Semi Condensed"/>
              <ns1:ea typeface="Barlow Semi Condensed"/>
              <ns1:cs typeface="Barlow Semi Condensed"/>
              <ns1:sym typeface="Barlow Semi Condensed"/>
            </ns1:endParaRPr>
          </ns1:p>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accent2"/>
                </ns1:solidFill>
                <ns1:latin typeface="Barlow Semi Condensed"/>
                <ns1:ea typeface="Barlow Semi Condensed"/>
                <ns1:cs typeface="Barlow Semi Condensed"/>
                <ns1:sym typeface="Barlow Semi Condensed"/>
              </ns1:rPr>
              <ns1:t>PLACEHOLDER</ns1:t>
            </ns1:r>
            <ns1:endParaRPr b="1" sz="3040">
              <ns1:solidFill>
                <ns1:schemeClr val="lt1"/>
              </ns1:solidFill>
              <ns1:latin typeface="Barlow Semi Condensed"/>
              <ns1:ea typeface="Barlow Semi Condensed"/>
              <ns1:cs typeface="Barlow Semi Condensed"/>
              <ns1:sym typeface="Barlow Semi Condensed"/>
            </ns1:endParaRPr>
          </ns1:p>
        </ns0:txBody>
      </ns0:sp>
    </ns0:spTree>
  </ns0:cSld>
  <ns0:clrMapOvr>
    <ns1:masterClrMapping/>
  </ns0:clrMapOvr>
  <ns0:transition spd="med">
    <ns0:fade/>
  </ns0:transition>
</ns0:sld>
</file>

<file path=ppt/slides/slide5.xml><?xml version="1.0" encoding="utf-8"?>
<ns0:sld xmlns:ns0="http://schemas.openxmlformats.org/presentationml/2006/main" xmlns:ns1="http://schemas.openxmlformats.org/drawingml/2006/main" show="0">
  <ns0:cSld>
    <ns0:bg>
      <ns0:bgPr>
        <ns1:solidFill>
          <ns1:schemeClr val="dk1"/>
        </ns1:solidFill>
      </ns0:bgPr>
    </ns0:bg>
    <ns0:spTree>
      <ns0:nvGrpSpPr>
        <ns0:cNvPr id="1475" name="Shape 1475"/>
        <ns0:cNvGrpSpPr/>
        <ns0:nvPr/>
      </ns0:nvGrpSpPr>
      <ns0:grpSpPr>
        <ns1:xfrm>
          <ns1:off x="0" y="0"/>
          <ns1:ext cx="0" cy="0"/>
          <ns1:chOff x="0" y="0"/>
          <ns1:chExt cx="0" cy="0"/>
        </ns1:xfrm>
      </ns0:grpSpPr>
      <ns0:sp>
        <ns0:nvSpPr>
          <ns0:cNvPr id="1476" name="Google Shape;1476;p182"/>
          <ns0:cNvSpPr txBox="1"/>
          <ns0:nvPr>
            <ns0:ph idx="4294967295" type="title"/>
          </ns0:nvPr>
        </ns0:nvSpPr>
        <ns0:spPr>
          <ns1:xfrm>
            <ns1:off x="3901200" y="1331700"/>
            <ns1:ext cx="4785900" cy="2604600"/>
          </ns1:xfrm>
          <ns1:prstGeom prst="rect">
            <ns1:avLst/>
          </ns1:prstGeom>
        </ns0:spPr>
        <ns0:txBody>
          <ns1:bodyPr anchorCtr="0" anchor="ctr" bIns="0" lIns="0" spcFirstLastPara="1" rIns="0" wrap="square" tIns="0">
            <ns1:noAutofit/>
          </ns1:bodyPr>
          <ns1:lstStyle/>
          <ns1:p>
            <ns1:pPr indent="-330200" lvl="0" marL="457200" rtl="0" algn="l">
              <ns1:lnSpc>
                <ns1:spcPct val="100000"/>
              </ns1:lnSpc>
              <ns1:spcBef>
                <ns1:spcPts val="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[[Key Business Priority}}</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Stack Ranking of Reps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Surface to FLM &amp; Executive Team</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60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Create Stream </ns1:t>
            </ns1:r>
            <ns1:endParaRPr sz="2440">
              <ns1:solidFill>
                <ns1:schemeClr val="lt1"/>
              </ns1:solidFill>
            </ns1:endParaRPr>
          </ns1:p>
        </ns0:txBody>
      </ns0:sp>
      <ns0:sp>
        <ns0:nvSpPr>
          <ns0:cNvPr id="1477" name="Google Shape;1477;p182"/>
          <ns0:cNvSpPr txBox="1"/>
          <ns0:nvPr/>
        </ns0:nvSpPr>
        <ns0:spPr>
          <ns1:xfrm>
            <ns1:off x="7554600" y="0"/>
            <ns1:ext cx="1589400" cy="369300"/>
          </ns1:xfrm>
          <ns1:prstGeom prst="rect">
            <ns1:avLst/>
          </ns1:prstGeom>
          <ns1:solidFill>
            <ns1:schemeClr val="accent6"/>
          </ns1:solidFill>
          <ns1:ln>
            <ns1:noFill/>
          </ns1:ln>
        </ns0:spPr>
        <ns0:txBody>
          <ns1:bodyPr anchorCtr="0" anchor="t" bIns="0" lIns="0" spcFirstLastPara="1" rIns="0" wrap="square" tIns="0">
            <ns1:spAutoFit/>
          </ns1:bodyPr>
          <ns1:lstStyle/>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rPr b="1" lang="en" sz="800">
                <ns1:solidFill>
                  <ns1:schemeClr val="dk1"/>
                </ns1:solidFill>
                <ns1:latin typeface="Roboto"/>
                <ns1:ea typeface="Roboto"/>
                <ns1:cs typeface="Roboto"/>
                <ns1:sym typeface="Roboto"/>
              </ns1:rPr>
              <ns1:t>Template Slide Pick One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0:txBody>
      </ns0:sp>
      <ns0:sp>
        <ns0:nvSpPr>
          <ns0:cNvPr id="1478" name="Google Shape;1478;p182"/>
          <ns0:cNvSpPr/>
          <ns0:nvPr/>
        </ns0:nvSpPr>
        <ns0:spPr>
          <ns1:xfrm>
            <ns1:off x="542650" y="2957725"/>
            <ns1:ext cx="1613100" cy="1565700"/>
          </ns1:xfrm>
          <ns1:prstGeom prst="ellipse">
            <ns1:avLst/>
          </ns1:prstGeom>
          <ns1:solidFill>
            <ns1:schemeClr val="dk1"/>
          </ns1:solidFill>
          <ns1:ln>
            <ns1:noFill/>
          </ns1:ln>
        </ns0:spPr>
        <ns0:txBody>
          <ns1:bodyPr anchorCtr="0" anchor="ctr" bIns="91425" lIns="91425" spcFirstLastPara="1" rIns="91425" wrap="square" tIns="91425">
            <ns1:noAutofit/>
          </ns1:bodyPr>
          <ns1:lstStyle/>
          <ns1:p>
            <ns1:pPr indent="0" lvl="0" marL="0" rtl="0" algn="ctr">
              <ns1:spcBef>
                <ns1:spcPts val="0"/>
              </ns1:spcBef>
              <ns1:spcAft>
                <ns1:spcPts val="0"/>
              </ns1:spcAft>
              <ns1:buNone/>
            </ns1:pPr>
            <ns1:r>
              <ns1:rPr b="1" lang="en" sz="1100">
                <ns1:solidFill>
                  <ns1:schemeClr val="lt1"/>
                </ns1:solidFill>
                <ns1:latin typeface="Helvetica Neue"/>
                <ns1:ea typeface="Helvetica Neue"/>
                <ns1:cs typeface="Helvetica Neue"/>
                <ns1:sym typeface="Helvetica Neue"/>
              </ns1:rPr>
              <ns1:t>INSERT Gong.io Customer Program Manager </ns1:t>
            </ns1:r>
            <ns1:endParaRPr b="1" sz="1100">
              <ns1:solidFill>
                <ns1:schemeClr val="lt1"/>
              </ns1:solidFill>
              <ns1:latin typeface="Helvetica Neue"/>
              <ns1:ea typeface="Helvetica Neue"/>
              <ns1:cs typeface="Helvetica Neue"/>
              <ns1:sym typeface="Helvetica Neue"/>
            </ns1:endParaRPr>
          </ns1:p>
        </ns0:txBody>
      </ns0:sp>
      <ns0:sp>
        <ns0:nvSpPr>
          <ns0:cNvPr id="1479" name="Google Shape;1479;p182"/>
          <ns0:cNvSpPr txBox="1"/>
          <ns0:nvPr/>
        </ns0:nvSpPr>
        <ns0:spPr>
          <ns1:xfrm>
            <ns1:off x="381000" y="304800"/>
            <ns1:ext cx="5448300" cy="1026900"/>
          </ns1:xfrm>
          <ns1:prstGeom prst="rect">
            <ns1:avLst/>
          </ns1:prstGeom>
          <ns1:noFill/>
          <ns1:ln>
            <ns1:noFill/>
          </ns1:ln>
        </ns0:spPr>
        <ns0:txBody>
          <ns1:bodyPr anchorCtr="0" anchor="t" bIns="91425" lIns="91425" spcFirstLastPara="1" rIns="91425" wrap="square" tIns="91425">
            <ns1:spAutoFit/>
          </ns1:bodyPr>
          <ns1:lstStyle/>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lt1"/>
                </ns1:solidFill>
                <ns1:latin typeface="Barlow Semi Condensed"/>
                <ns1:ea typeface="Barlow Semi Condensed"/>
                <ns1:cs typeface="Barlow Semi Condensed"/>
                <ns1:sym typeface="Barlow Semi Condensed"/>
              </ns1:rPr>
              <ns1:t>MOVE THE MIDDLE </ns1:t>
            </ns1:r>
            <ns1:endParaRPr b="1" sz="3040">
              <ns1:solidFill>
                <ns1:schemeClr val="lt1"/>
              </ns1:solidFill>
              <ns1:latin typeface="Barlow Semi Condensed"/>
              <ns1:ea typeface="Barlow Semi Condensed"/>
              <ns1:cs typeface="Barlow Semi Condensed"/>
              <ns1:sym typeface="Barlow Semi Condensed"/>
            </ns1:endParaRPr>
          </ns1:p>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accent2"/>
                </ns1:solidFill>
                <ns1:latin typeface="Barlow Semi Condensed"/>
                <ns1:ea typeface="Barlow Semi Condensed"/>
                <ns1:cs typeface="Barlow Semi Condensed"/>
                <ns1:sym typeface="Barlow Semi Condensed"/>
              </ns1:rPr>
              <ns1:t>PLACEHOLDER</ns1:t>
            </ns1:r>
            <ns1:endParaRPr b="1" sz="3040">
              <ns1:solidFill>
                <ns1:schemeClr val="lt1"/>
              </ns1:solidFill>
              <ns1:latin typeface="Barlow Semi Condensed"/>
              <ns1:ea typeface="Barlow Semi Condensed"/>
              <ns1:cs typeface="Barlow Semi Condensed"/>
              <ns1:sym typeface="Barlow Semi Condensed"/>
            </ns1:endParaRPr>
          </ns1:p>
        </ns0:txBody>
      </ns0:sp>
    </ns0:spTree>
  </ns0:cSld>
  <ns0:clrMapOvr>
    <ns1:masterClrMapping/>
  </ns0:clrMapOvr>
  <ns0:transition spd="med">
    <ns0:fade/>
  </ns0:transition>
</ns0:sld>
</file>

<file path=ppt/slides/slide6.xml><?xml version="1.0" encoding="utf-8"?>
<ns0:sld xmlns:ns0="http://schemas.openxmlformats.org/presentationml/2006/main" xmlns:ns1="http://schemas.openxmlformats.org/drawingml/2006/main" show="0">
  <ns0:cSld>
    <ns0:bg>
      <ns0:bgPr>
        <ns1:solidFill>
          <ns1:schemeClr val="dk1"/>
        </ns1:solidFill>
      </ns0:bgPr>
    </ns0:bg>
    <ns0:spTree>
      <ns0:nvGrpSpPr>
        <ns0:cNvPr id="1483" name="Shape 1483"/>
        <ns0:cNvGrpSpPr/>
        <ns0:nvPr/>
      </ns0:nvGrpSpPr>
      <ns0:grpSpPr>
        <ns1:xfrm>
          <ns1:off x="0" y="0"/>
          <ns1:ext cx="0" cy="0"/>
          <ns1:chOff x="0" y="0"/>
          <ns1:chExt cx="0" cy="0"/>
        </ns1:xfrm>
      </ns0:grpSpPr>
      <ns0:sp>
        <ns0:nvSpPr>
          <ns0:cNvPr id="1484" name="Google Shape;1484;p183"/>
          <ns0:cNvSpPr txBox="1"/>
          <ns0:nvPr>
            <ns0:ph idx="4294967295" type="title"/>
          </ns0:nvPr>
        </ns0:nvSpPr>
        <ns0:spPr>
          <ns1:xfrm>
            <ns1:off x="3901200" y="1331700"/>
            <ns1:ext cx="4785900" cy="2613900"/>
          </ns1:xfrm>
          <ns1:prstGeom prst="rect">
            <ns1:avLst/>
          </ns1:prstGeom>
        </ns0:spPr>
        <ns0:txBody>
          <ns1:bodyPr anchorCtr="0" anchor="ctr" bIns="0" lIns="0" spcFirstLastPara="1" rIns="0" wrap="square" tIns="0">
            <ns1:noAutofit/>
          </ns1:bodyPr>
          <ns1:lstStyle/>
          <ns1:p>
            <ns1:pPr indent="-330200" lvl="0" marL="457200" rtl="0" algn="l">
              <ns1:lnSpc>
                <ns1:spcPct val="100000"/>
              </ns1:lnSpc>
              <ns1:spcBef>
                <ns1:spcPts val="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[[Key Business Priority}}</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Confirm Tracker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Refine Call Alert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60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Measure &amp; Track </ns1:t>
            </ns1:r>
            <ns1:endParaRPr sz="1600">
              <ns1:solidFill>
                <ns1:schemeClr val="lt1"/>
              </ns1:solidFill>
              <ns1:latin typeface="Helvetica Neue"/>
              <ns1:ea typeface="Helvetica Neue"/>
              <ns1:cs typeface="Helvetica Neue"/>
              <ns1:sym typeface="Helvetica Neue"/>
            </ns1:endParaRPr>
          </ns1:p>
        </ns0:txBody>
      </ns0:sp>
      <ns0:sp>
        <ns0:nvSpPr>
          <ns0:cNvPr id="1485" name="Google Shape;1485;p183"/>
          <ns0:cNvSpPr txBox="1"/>
          <ns0:nvPr/>
        </ns0:nvSpPr>
        <ns0:spPr>
          <ns1:xfrm>
            <ns1:off x="7554600" y="0"/>
            <ns1:ext cx="1589400" cy="369300"/>
          </ns1:xfrm>
          <ns1:prstGeom prst="rect">
            <ns1:avLst/>
          </ns1:prstGeom>
          <ns1:solidFill>
            <ns1:schemeClr val="accent6"/>
          </ns1:solidFill>
          <ns1:ln>
            <ns1:noFill/>
          </ns1:ln>
        </ns0:spPr>
        <ns0:txBody>
          <ns1:bodyPr anchorCtr="0" anchor="t" bIns="0" lIns="0" spcFirstLastPara="1" rIns="0" wrap="square" tIns="0">
            <ns1:spAutoFit/>
          </ns1:bodyPr>
          <ns1:lstStyle/>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rPr b="1" lang="en" sz="800">
                <ns1:solidFill>
                  <ns1:schemeClr val="dk1"/>
                </ns1:solidFill>
                <ns1:latin typeface="Roboto"/>
                <ns1:ea typeface="Roboto"/>
                <ns1:cs typeface="Roboto"/>
                <ns1:sym typeface="Roboto"/>
              </ns1:rPr>
              <ns1:t>Template Slide Pick One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0:txBody>
      </ns0:sp>
      <ns0:sp>
        <ns0:nvSpPr>
          <ns0:cNvPr id="1486" name="Google Shape;1486;p183"/>
          <ns0:cNvSpPr/>
          <ns0:nvPr/>
        </ns0:nvSpPr>
        <ns0:spPr>
          <ns1:xfrm>
            <ns1:off x="542650" y="2957725"/>
            <ns1:ext cx="1613100" cy="1565700"/>
          </ns1:xfrm>
          <ns1:prstGeom prst="ellipse">
            <ns1:avLst/>
          </ns1:prstGeom>
          <ns1:solidFill>
            <ns1:schemeClr val="dk1"/>
          </ns1:solidFill>
          <ns1:ln>
            <ns1:noFill/>
          </ns1:ln>
        </ns0:spPr>
        <ns0:txBody>
          <ns1:bodyPr anchorCtr="0" anchor="ctr" bIns="91425" lIns="91425" spcFirstLastPara="1" rIns="91425" wrap="square" tIns="91425">
            <ns1:noAutofit/>
          </ns1:bodyPr>
          <ns1:lstStyle/>
          <ns1:p>
            <ns1:pPr indent="0" lvl="0" marL="0" rtl="0" algn="ctr">
              <ns1:spcBef>
                <ns1:spcPts val="0"/>
              </ns1:spcBef>
              <ns1:spcAft>
                <ns1:spcPts val="0"/>
              </ns1:spcAft>
              <ns1:buNone/>
            </ns1:pPr>
            <ns1:r>
              <ns1:rPr b="1" lang="en" sz="1100">
                <ns1:solidFill>
                  <ns1:schemeClr val="lt1"/>
                </ns1:solidFill>
                <ns1:latin typeface="Helvetica Neue"/>
                <ns1:ea typeface="Helvetica Neue"/>
                <ns1:cs typeface="Helvetica Neue"/>
                <ns1:sym typeface="Helvetica Neue"/>
              </ns1:rPr>
              <ns1:t>INSERT Gong.io Customer Program Manager </ns1:t>
            </ns1:r>
            <ns1:endParaRPr b="1" sz="1100">
              <ns1:solidFill>
                <ns1:schemeClr val="lt1"/>
              </ns1:solidFill>
              <ns1:latin typeface="Helvetica Neue"/>
              <ns1:ea typeface="Helvetica Neue"/>
              <ns1:cs typeface="Helvetica Neue"/>
              <ns1:sym typeface="Helvetica Neue"/>
            </ns1:endParaRPr>
          </ns1:p>
        </ns0:txBody>
      </ns0:sp>
      <ns0:sp>
        <ns0:nvSpPr>
          <ns0:cNvPr id="1487" name="Google Shape;1487;p183"/>
          <ns0:cNvSpPr txBox="1"/>
          <ns0:nvPr/>
        </ns0:nvSpPr>
        <ns0:spPr>
          <ns1:xfrm>
            <ns1:off x="381000" y="304800"/>
            <ns1:ext cx="7689300" cy="1026900"/>
          </ns1:xfrm>
          <ns1:prstGeom prst="rect">
            <ns1:avLst/>
          </ns1:prstGeom>
          <ns1:noFill/>
          <ns1:ln>
            <ns1:noFill/>
          </ns1:ln>
        </ns0:spPr>
        <ns0:txBody>
          <ns1:bodyPr anchorCtr="0" anchor="t" bIns="91425" lIns="91425" spcFirstLastPara="1" rIns="91425" wrap="square" tIns="91425">
            <ns1:spAutoFit/>
          </ns1:bodyPr>
          <ns1:lstStyle/>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lt1"/>
                </ns1:solidFill>
                <ns1:latin typeface="Barlow Semi Condensed"/>
                <ns1:ea typeface="Barlow Semi Condensed"/>
                <ns1:cs typeface="Barlow Semi Condensed"/>
                <ns1:sym typeface="Barlow Semi Condensed"/>
              </ns1:rPr>
              <ns1:t>MEASURE &amp; TRACK STRATEGIC INITIATIVE </ns1:t>
            </ns1:r>
            <ns1:endParaRPr b="1" sz="3040">
              <ns1:solidFill>
                <ns1:schemeClr val="lt1"/>
              </ns1:solidFill>
              <ns1:latin typeface="Barlow Semi Condensed"/>
              <ns1:ea typeface="Barlow Semi Condensed"/>
              <ns1:cs typeface="Barlow Semi Condensed"/>
              <ns1:sym typeface="Barlow Semi Condensed"/>
            </ns1:endParaRPr>
          </ns1:p>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accent2"/>
                </ns1:solidFill>
                <ns1:latin typeface="Barlow Semi Condensed"/>
                <ns1:ea typeface="Barlow Semi Condensed"/>
                <ns1:cs typeface="Barlow Semi Condensed"/>
                <ns1:sym typeface="Barlow Semi Condensed"/>
              </ns1:rPr>
              <ns1:t>PLACEHOLDER</ns1:t>
            </ns1:r>
            <ns1:endParaRPr b="1" sz="3040">
              <ns1:solidFill>
                <ns1:schemeClr val="lt1"/>
              </ns1:solidFill>
              <ns1:latin typeface="Barlow Semi Condensed"/>
              <ns1:ea typeface="Barlow Semi Condensed"/>
              <ns1:cs typeface="Barlow Semi Condensed"/>
              <ns1:sym typeface="Barlow Semi Condensed"/>
            </ns1:endParaRPr>
          </ns1:p>
        </ns0:txBody>
      </ns0:sp>
    </ns0:spTree>
  </ns0:cSld>
  <ns0:clrMapOvr>
    <ns1:masterClrMapping/>
  </ns0:clrMapOvr>
  <ns0:transition spd="med">
    <ns0:fade/>
  </ns0:transition>
</ns0:sld>
</file>

<file path=ppt/slides/slide6.xml><?xml version="1.0" encoding="utf-8"?>
<ns0:sld xmlns:ns0="http://schemas.openxmlformats.org/presentationml/2006/main" xmlns:ns1="http://schemas.openxmlformats.org/drawingml/2006/main" show="0">
  <ns0:cSld>
    <ns0:bg>
      <ns0:bgPr>
        <ns1:solidFill>
          <ns1:schemeClr val="dk1"/>
        </ns1:solidFill>
      </ns0:bgPr>
    </ns0:bg>
    <ns0:spTree>
      <ns0:nvGrpSpPr>
        <ns0:cNvPr id="1483" name="Shape 1483"/>
        <ns0:cNvGrpSpPr/>
        <ns0:nvPr/>
      </ns0:nvGrpSpPr>
      <ns0:grpSpPr>
        <ns1:xfrm>
          <ns1:off x="0" y="0"/>
          <ns1:ext cx="0" cy="0"/>
          <ns1:chOff x="0" y="0"/>
          <ns1:chExt cx="0" cy="0"/>
        </ns1:xfrm>
      </ns0:grpSpPr>
      <ns0:sp>
        <ns0:nvSpPr>
          <ns0:cNvPr id="1484" name="Google Shape;1484;p183"/>
          <ns0:cNvSpPr txBox="1"/>
          <ns0:nvPr>
            <ns0:ph idx="4294967295" type="title"/>
          </ns0:nvPr>
        </ns0:nvSpPr>
        <ns0:spPr>
          <ns1:xfrm>
            <ns1:off x="3901200" y="1331700"/>
            <ns1:ext cx="4785900" cy="2613900"/>
          </ns1:xfrm>
          <ns1:prstGeom prst="rect">
            <ns1:avLst/>
          </ns1:prstGeom>
        </ns0:spPr>
        <ns0:txBody>
          <ns1:bodyPr anchorCtr="0" anchor="ctr" bIns="0" lIns="0" spcFirstLastPara="1" rIns="0" wrap="square" tIns="0">
            <ns1:noAutofit/>
          </ns1:bodyPr>
          <ns1:lstStyle/>
          <ns1:p>
            <ns1:pPr indent="-330200" lvl="0" marL="457200" rtl="0" algn="l">
              <ns1:lnSpc>
                <ns1:spcPct val="100000"/>
              </ns1:lnSpc>
              <ns1:spcBef>
                <ns1:spcPts val="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[[Key Business Priority}}</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Confirm Tracker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Refine Call Alert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60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Measure &amp; Track </ns1:t>
            </ns1:r>
            <ns1:endParaRPr sz="1600">
              <ns1:solidFill>
                <ns1:schemeClr val="lt1"/>
              </ns1:solidFill>
              <ns1:latin typeface="Helvetica Neue"/>
              <ns1:ea typeface="Helvetica Neue"/>
              <ns1:cs typeface="Helvetica Neue"/>
              <ns1:sym typeface="Helvetica Neue"/>
            </ns1:endParaRPr>
          </ns1:p>
        </ns0:txBody>
      </ns0:sp>
      <ns0:sp>
        <ns0:nvSpPr>
          <ns0:cNvPr id="1485" name="Google Shape;1485;p183"/>
          <ns0:cNvSpPr txBox="1"/>
          <ns0:nvPr/>
        </ns0:nvSpPr>
        <ns0:spPr>
          <ns1:xfrm>
            <ns1:off x="7554600" y="0"/>
            <ns1:ext cx="1589400" cy="369300"/>
          </ns1:xfrm>
          <ns1:prstGeom prst="rect">
            <ns1:avLst/>
          </ns1:prstGeom>
          <ns1:solidFill>
            <ns1:schemeClr val="accent6"/>
          </ns1:solidFill>
          <ns1:ln>
            <ns1:noFill/>
          </ns1:ln>
        </ns0:spPr>
        <ns0:txBody>
          <ns1:bodyPr anchorCtr="0" anchor="t" bIns="0" lIns="0" spcFirstLastPara="1" rIns="0" wrap="square" tIns="0">
            <ns1:spAutoFit/>
          </ns1:bodyPr>
          <ns1:lstStyle/>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rPr b="1" lang="en" sz="800">
                <ns1:solidFill>
                  <ns1:schemeClr val="dk1"/>
                </ns1:solidFill>
                <ns1:latin typeface="Roboto"/>
                <ns1:ea typeface="Roboto"/>
                <ns1:cs typeface="Roboto"/>
                <ns1:sym typeface="Roboto"/>
              </ns1:rPr>
              <ns1:t>Template Slide Pick One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0:txBody>
      </ns0:sp>
      <ns0:sp>
        <ns0:nvSpPr>
          <ns0:cNvPr id="1486" name="Google Shape;1486;p183"/>
          <ns0:cNvSpPr/>
          <ns0:nvPr/>
        </ns0:nvSpPr>
        <ns0:spPr>
          <ns1:xfrm>
            <ns1:off x="542650" y="2957725"/>
            <ns1:ext cx="1613100" cy="1565700"/>
          </ns1:xfrm>
          <ns1:prstGeom prst="ellipse">
            <ns1:avLst/>
          </ns1:prstGeom>
          <ns1:solidFill>
            <ns1:schemeClr val="dk1"/>
          </ns1:solidFill>
          <ns1:ln>
            <ns1:noFill/>
          </ns1:ln>
        </ns0:spPr>
        <ns0:txBody>
          <ns1:bodyPr anchorCtr="0" anchor="ctr" bIns="91425" lIns="91425" spcFirstLastPara="1" rIns="91425" wrap="square" tIns="91425">
            <ns1:noAutofit/>
          </ns1:bodyPr>
          <ns1:lstStyle/>
          <ns1:p>
            <ns1:pPr indent="0" lvl="0" marL="0" rtl="0" algn="ctr">
              <ns1:spcBef>
                <ns1:spcPts val="0"/>
              </ns1:spcBef>
              <ns1:spcAft>
                <ns1:spcPts val="0"/>
              </ns1:spcAft>
              <ns1:buNone/>
            </ns1:pPr>
            <ns1:r>
              <ns1:rPr b="1" lang="en" sz="1100">
                <ns1:solidFill>
                  <ns1:schemeClr val="lt1"/>
                </ns1:solidFill>
                <ns1:latin typeface="Helvetica Neue"/>
                <ns1:ea typeface="Helvetica Neue"/>
                <ns1:cs typeface="Helvetica Neue"/>
                <ns1:sym typeface="Helvetica Neue"/>
              </ns1:rPr>
              <ns1:t>INSERT Gong.io Customer Program Manager </ns1:t>
            </ns1:r>
            <ns1:endParaRPr b="1" sz="1100">
              <ns1:solidFill>
                <ns1:schemeClr val="lt1"/>
              </ns1:solidFill>
              <ns1:latin typeface="Helvetica Neue"/>
              <ns1:ea typeface="Helvetica Neue"/>
              <ns1:cs typeface="Helvetica Neue"/>
              <ns1:sym typeface="Helvetica Neue"/>
            </ns1:endParaRPr>
          </ns1:p>
        </ns0:txBody>
      </ns0:sp>
      <ns0:sp>
        <ns0:nvSpPr>
          <ns0:cNvPr id="1487" name="Google Shape;1487;p183"/>
          <ns0:cNvSpPr txBox="1"/>
          <ns0:nvPr/>
        </ns0:nvSpPr>
        <ns0:spPr>
          <ns1:xfrm>
            <ns1:off x="381000" y="304800"/>
            <ns1:ext cx="7689300" cy="1026900"/>
          </ns1:xfrm>
          <ns1:prstGeom prst="rect">
            <ns1:avLst/>
          </ns1:prstGeom>
          <ns1:noFill/>
          <ns1:ln>
            <ns1:noFill/>
          </ns1:ln>
        </ns0:spPr>
        <ns0:txBody>
          <ns1:bodyPr anchorCtr="0" anchor="t" bIns="91425" lIns="91425" spcFirstLastPara="1" rIns="91425" wrap="square" tIns="91425">
            <ns1:spAutoFit/>
          </ns1:bodyPr>
          <ns1:lstStyle/>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lt1"/>
                </ns1:solidFill>
                <ns1:latin typeface="Barlow Semi Condensed"/>
                <ns1:ea typeface="Barlow Semi Condensed"/>
                <ns1:cs typeface="Barlow Semi Condensed"/>
                <ns1:sym typeface="Barlow Semi Condensed"/>
              </ns1:rPr>
              <ns1:t>MEASURE &amp; TRACK STRATEGIC INITIATIVE </ns1:t>
            </ns1:r>
            <ns1:endParaRPr b="1" sz="3040">
              <ns1:solidFill>
                <ns1:schemeClr val="lt1"/>
              </ns1:solidFill>
              <ns1:latin typeface="Barlow Semi Condensed"/>
              <ns1:ea typeface="Barlow Semi Condensed"/>
              <ns1:cs typeface="Barlow Semi Condensed"/>
              <ns1:sym typeface="Barlow Semi Condensed"/>
            </ns1:endParaRPr>
          </ns1:p>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accent2"/>
                </ns1:solidFill>
                <ns1:latin typeface="Barlow Semi Condensed"/>
                <ns1:ea typeface="Barlow Semi Condensed"/>
                <ns1:cs typeface="Barlow Semi Condensed"/>
                <ns1:sym typeface="Barlow Semi Condensed"/>
              </ns1:rPr>
              <ns1:t>PLACEHOLDER</ns1:t>
            </ns1:r>
            <ns1:endParaRPr b="1" sz="3040">
              <ns1:solidFill>
                <ns1:schemeClr val="lt1"/>
              </ns1:solidFill>
              <ns1:latin typeface="Barlow Semi Condensed"/>
              <ns1:ea typeface="Barlow Semi Condensed"/>
              <ns1:cs typeface="Barlow Semi Condensed"/>
              <ns1:sym typeface="Barlow Semi Condensed"/>
            </ns1:endParaRPr>
          </ns1:p>
        </ns0:txBody>
      </ns0:sp>
    </ns0:spTree>
  </ns0:cSld>
  <ns0:clrMapOvr>
    <ns1:masterClrMapping/>
  </ns0:clrMapOvr>
  <ns0:transition spd="med">
    <ns0:fade/>
  </ns0:transition>
</ns0:sld>
</file>

<file path=ppt/slides/slide7.xml><?xml version="1.0" encoding="utf-8"?>
<ns0:sld xmlns:ns0="http://schemas.openxmlformats.org/presentationml/2006/main" xmlns:ns1="http://schemas.openxmlformats.org/drawingml/2006/main" show="0">
  <ns0:cSld>
    <ns0:bg>
      <ns0:bgPr>
        <ns1:solidFill>
          <ns1:schemeClr val="dk1"/>
        </ns1:solidFill>
      </ns0:bgPr>
    </ns0:bg>
    <ns0:spTree>
      <ns0:nvGrpSpPr>
        <ns0:cNvPr id="1491" name="Shape 1491"/>
        <ns0:cNvGrpSpPr/>
        <ns0:nvPr/>
      </ns0:nvGrpSpPr>
      <ns0:grpSpPr>
        <ns1:xfrm>
          <ns1:off x="0" y="0"/>
          <ns1:ext cx="0" cy="0"/>
          <ns1:chOff x="0" y="0"/>
          <ns1:chExt cx="0" cy="0"/>
        </ns1:xfrm>
      </ns0:grpSpPr>
      <ns0:sp>
        <ns0:nvSpPr>
          <ns0:cNvPr id="1492" name="Google Shape;1492;p184"/>
          <ns0:cNvSpPr txBox="1"/>
          <ns0:nvPr>
            <ns0:ph idx="4294967295" type="title"/>
          </ns0:nvPr>
        </ns0:nvSpPr>
        <ns0:spPr>
          <ns1:xfrm>
            <ns1:off x="4041125" y="1331700"/>
            <ns1:ext cx="4950900" cy="2595000"/>
          </ns1:xfrm>
          <ns1:prstGeom prst="rect">
            <ns1:avLst/>
          </ns1:prstGeom>
        </ns0:spPr>
        <ns0:txBody>
          <ns1:bodyPr anchorCtr="0" anchor="ctr" bIns="0" lIns="0" spcFirstLastPara="1" rIns="0" wrap="square" tIns="0">
            <ns1:noAutofit/>
          </ns1:bodyPr>
          <ns1:lstStyle/>
          <ns1:p>
            <ns1:pPr indent="-330200" lvl="0" marL="457200" rtl="0" algn="l">
              <ns1:lnSpc>
                <ns1:spcPct val="100000"/>
              </ns1:lnSpc>
              <ns1:spcBef>
                <ns1:spcPts val="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[[Key Business Priority}}</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Create Deal Board &amp; Set Alerts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Review Deal Digest of Team</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Create Stream for FLM or Subscribe to Deal Board </ns1:t>
            </ns1:r>
            <ns1:endParaRPr b="0" sz="1600">
              <ns1:solidFill>
                <ns1:schemeClr val="lt1"/>
              </ns1:solidFill>
              <ns1:latin typeface="Helvetica Neue"/>
              <ns1:ea typeface="Helvetica Neue"/>
              <ns1:cs typeface="Helvetica Neue"/>
              <ns1:sym typeface="Helvetica Neue"/>
            </ns1:endParaRPr>
          </ns1:p>
          <ns1:p>
            <ns1:pPr indent="0" lvl="0" marL="0" rtl="0" algn="l">
              <ns1:lnSpc>
                <ns1:spcPct val="100000"/>
              </ns1:lnSpc>
              <ns1:spcBef>
                <ns1:spcPts val="600"/>
              </ns1:spcBef>
              <ns1:spcAft>
                <ns1:spcPts val="0"/>
              </ns1:spcAft>
              <ns1:buNone/>
            </ns1:pPr>
            <ns1:r>
              <ns1:t/>
            </ns1:r>
            <ns1:endParaRPr b="0" sz="1600">
              <ns1:solidFill>
                <ns1:schemeClr val="lt1"/>
              </ns1:solidFill>
              <ns1:latin typeface="Helvetica Neue"/>
              <ns1:ea typeface="Helvetica Neue"/>
              <ns1:cs typeface="Helvetica Neue"/>
              <ns1:sym typeface="Helvetica Neue"/>
            </ns1:endParaRPr>
          </ns1:p>
          <ns1:p>
            <ns1:pPr indent="0" lvl="0" marL="0" rtl="0" algn="l">
              <ns1:lnSpc>
                <ns1:spcPct val="100000"/>
              </ns1:lnSpc>
              <ns1:spcBef>
                <ns1:spcPts val="600"/>
              </ns1:spcBef>
              <ns1:spcAft>
                <ns1:spcPts val="600"/>
              </ns1:spcAft>
              <ns1:buNone/>
            </ns1:pPr>
            <ns1:r>
              <ns1:rPr b="0" lang="en" sz="1600">
                <ns1:solidFill>
                  <ns1:schemeClr val="lt1"/>
                </ns1:solidFill>
                <ns1:latin typeface="Helvetica Neue"/>
                <ns1:ea typeface="Helvetica Neue"/>
                <ns1:cs typeface="Helvetica Neue"/>
                <ns1:sym typeface="Helvetica Neue"/>
              </ns1:rPr>
              <ns1:t>Leverage in 1:1s </ns1:t>
            </ns1:r>
            <ns1:endParaRPr sz="1600">
              <ns1:solidFill>
                <ns1:schemeClr val="lt1"/>
              </ns1:solidFill>
              <ns1:latin typeface="Helvetica Neue"/>
              <ns1:ea typeface="Helvetica Neue"/>
              <ns1:cs typeface="Helvetica Neue"/>
              <ns1:sym typeface="Helvetica Neue"/>
            </ns1:endParaRPr>
          </ns1:p>
        </ns0:txBody>
      </ns0:sp>
      <ns0:sp>
        <ns0:nvSpPr>
          <ns0:cNvPr id="1493" name="Google Shape;1493;p184"/>
          <ns0:cNvSpPr txBox="1"/>
          <ns0:nvPr/>
        </ns0:nvSpPr>
        <ns0:spPr>
          <ns1:xfrm>
            <ns1:off x="7554600" y="0"/>
            <ns1:ext cx="1589400" cy="369300"/>
          </ns1:xfrm>
          <ns1:prstGeom prst="rect">
            <ns1:avLst/>
          </ns1:prstGeom>
          <ns1:solidFill>
            <ns1:schemeClr val="accent6"/>
          </ns1:solidFill>
          <ns1:ln>
            <ns1:noFill/>
          </ns1:ln>
        </ns0:spPr>
        <ns0:txBody>
          <ns1:bodyPr anchorCtr="0" anchor="t" bIns="0" lIns="0" spcFirstLastPara="1" rIns="0" wrap="square" tIns="0">
            <ns1:spAutoFit/>
          </ns1:bodyPr>
          <ns1:lstStyle/>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rPr b="1" lang="en" sz="800">
                <ns1:solidFill>
                  <ns1:schemeClr val="dk1"/>
                </ns1:solidFill>
                <ns1:latin typeface="Roboto"/>
                <ns1:ea typeface="Roboto"/>
                <ns1:cs typeface="Roboto"/>
                <ns1:sym typeface="Roboto"/>
              </ns1:rPr>
              <ns1:t>Template Slide Pick One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0:txBody>
      </ns0:sp>
      <ns0:sp>
        <ns0:nvSpPr>
          <ns0:cNvPr id="1494" name="Google Shape;1494;p184"/>
          <ns0:cNvSpPr/>
          <ns0:nvPr/>
        </ns0:nvSpPr>
        <ns0:spPr>
          <ns1:xfrm>
            <ns1:off x="542650" y="2957725"/>
            <ns1:ext cx="1613100" cy="1565700"/>
          </ns1:xfrm>
          <ns1:prstGeom prst="ellipse">
            <ns1:avLst/>
          </ns1:prstGeom>
          <ns1:solidFill>
            <ns1:schemeClr val="dk1"/>
          </ns1:solidFill>
          <ns1:ln>
            <ns1:noFill/>
          </ns1:ln>
        </ns0:spPr>
        <ns0:txBody>
          <ns1:bodyPr anchorCtr="0" anchor="ctr" bIns="91425" lIns="91425" spcFirstLastPara="1" rIns="91425" wrap="square" tIns="91425">
            <ns1:noAutofit/>
          </ns1:bodyPr>
          <ns1:lstStyle/>
          <ns1:p>
            <ns1:pPr indent="0" lvl="0" marL="0" rtl="0" algn="ctr">
              <ns1:spcBef>
                <ns1:spcPts val="0"/>
              </ns1:spcBef>
              <ns1:spcAft>
                <ns1:spcPts val="0"/>
              </ns1:spcAft>
              <ns1:buNone/>
            </ns1:pPr>
            <ns1:r>
              <ns1:rPr b="1" lang="en" sz="1100">
                <ns1:solidFill>
                  <ns1:schemeClr val="lt1"/>
                </ns1:solidFill>
                <ns1:latin typeface="Helvetica Neue"/>
                <ns1:ea typeface="Helvetica Neue"/>
                <ns1:cs typeface="Helvetica Neue"/>
                <ns1:sym typeface="Helvetica Neue"/>
              </ns1:rPr>
              <ns1:t>INSERT Gong.io Customer Program Manager </ns1:t>
            </ns1:r>
            <ns1:endParaRPr b="1" sz="1100">
              <ns1:solidFill>
                <ns1:schemeClr val="lt1"/>
              </ns1:solidFill>
              <ns1:latin typeface="Helvetica Neue"/>
              <ns1:ea typeface="Helvetica Neue"/>
              <ns1:cs typeface="Helvetica Neue"/>
              <ns1:sym typeface="Helvetica Neue"/>
            </ns1:endParaRPr>
          </ns1:p>
        </ns0:txBody>
      </ns0:sp>
      <ns0:sp>
        <ns0:nvSpPr>
          <ns0:cNvPr id="1495" name="Google Shape;1495;p184"/>
          <ns0:cNvSpPr txBox="1"/>
          <ns0:nvPr/>
        </ns0:nvSpPr>
        <ns0:spPr>
          <ns1:xfrm>
            <ns1:off x="381000" y="304800"/>
            <ns1:ext cx="5532900" cy="1026900"/>
          </ns1:xfrm>
          <ns1:prstGeom prst="rect">
            <ns1:avLst/>
          </ns1:prstGeom>
          <ns1:noFill/>
          <ns1:ln>
            <ns1:noFill/>
          </ns1:ln>
        </ns0:spPr>
        <ns0:txBody>
          <ns1:bodyPr anchorCtr="0" anchor="t" bIns="91425" lIns="91425" spcFirstLastPara="1" rIns="91425" wrap="square" tIns="91425">
            <ns1:spAutoFit/>
          </ns1:bodyPr>
          <ns1:lstStyle/>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lt1"/>
                </ns1:solidFill>
                <ns1:latin typeface="Barlow Semi Condensed"/>
                <ns1:ea typeface="Barlow Semi Condensed"/>
                <ns1:cs typeface="Barlow Semi Condensed"/>
                <ns1:sym typeface="Barlow Semi Condensed"/>
              </ns1:rPr>
              <ns1:t>IMPROVE COACHING </ns1:t>
            </ns1:r>
            <ns1:endParaRPr b="1" sz="3040">
              <ns1:solidFill>
                <ns1:schemeClr val="lt1"/>
              </ns1:solidFill>
              <ns1:latin typeface="Barlow Semi Condensed"/>
              <ns1:ea typeface="Barlow Semi Condensed"/>
              <ns1:cs typeface="Barlow Semi Condensed"/>
              <ns1:sym typeface="Barlow Semi Condensed"/>
            </ns1:endParaRPr>
          </ns1:p>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accent2"/>
                </ns1:solidFill>
                <ns1:latin typeface="Barlow Semi Condensed"/>
                <ns1:ea typeface="Barlow Semi Condensed"/>
                <ns1:cs typeface="Barlow Semi Condensed"/>
                <ns1:sym typeface="Barlow Semi Condensed"/>
              </ns1:rPr>
              <ns1:t>PLACEHOLDER</ns1:t>
            </ns1:r>
            <ns1:endParaRPr b="1" sz="3040">
              <ns1:solidFill>
                <ns1:schemeClr val="lt1"/>
              </ns1:solidFill>
              <ns1:latin typeface="Barlow Semi Condensed"/>
              <ns1:ea typeface="Barlow Semi Condensed"/>
              <ns1:cs typeface="Barlow Semi Condensed"/>
              <ns1:sym typeface="Barlow Semi Condensed"/>
            </ns1:endParaRPr>
          </ns1:p>
        </ns0:txBody>
      </ns0:sp>
    </ns0:spTree>
  </ns0:cSld>
  <ns0:clrMapOvr>
    <ns1:masterClrMapping/>
  </ns0:clrMapOvr>
  <ns0:transition spd="med">
    <ns0:fade/>
  </ns0:transition>
</ns0:sld>
</file>

<file path=ppt/slides/slide7.xml><?xml version="1.0" encoding="utf-8"?>
<ns0:sld xmlns:ns0="http://schemas.openxmlformats.org/presentationml/2006/main" xmlns:ns1="http://schemas.openxmlformats.org/drawingml/2006/main" show="0">
  <ns0:cSld>
    <ns0:bg>
      <ns0:bgPr>
        <ns1:solidFill>
          <ns1:schemeClr val="dk1"/>
        </ns1:solidFill>
      </ns0:bgPr>
    </ns0:bg>
    <ns0:spTree>
      <ns0:nvGrpSpPr>
        <ns0:cNvPr id="1491" name="Shape 1491"/>
        <ns0:cNvGrpSpPr/>
        <ns0:nvPr/>
      </ns0:nvGrpSpPr>
      <ns0:grpSpPr>
        <ns1:xfrm>
          <ns1:off x="0" y="0"/>
          <ns1:ext cx="0" cy="0"/>
          <ns1:chOff x="0" y="0"/>
          <ns1:chExt cx="0" cy="0"/>
        </ns1:xfrm>
      </ns0:grpSpPr>
      <ns0:sp>
        <ns0:nvSpPr>
          <ns0:cNvPr id="1492" name="Google Shape;1492;p184"/>
          <ns0:cNvSpPr txBox="1"/>
          <ns0:nvPr>
            <ns0:ph idx="4294967295" type="title"/>
          </ns0:nvPr>
        </ns0:nvSpPr>
        <ns0:spPr>
          <ns1:xfrm>
            <ns1:off x="4041125" y="1331700"/>
            <ns1:ext cx="4950900" cy="2595000"/>
          </ns1:xfrm>
          <ns1:prstGeom prst="rect">
            <ns1:avLst/>
          </ns1:prstGeom>
        </ns0:spPr>
        <ns0:txBody>
          <ns1:bodyPr anchorCtr="0" anchor="ctr" bIns="0" lIns="0" spcFirstLastPara="1" rIns="0" wrap="square" tIns="0">
            <ns1:noAutofit/>
          </ns1:bodyPr>
          <ns1:lstStyle/>
          <ns1:p>
            <ns1:pPr indent="-330200" lvl="0" marL="457200" rtl="0" algn="l">
              <ns1:lnSpc>
                <ns1:spcPct val="100000"/>
              </ns1:lnSpc>
              <ns1:spcBef>
                <ns1:spcPts val="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[[Key Business Priority}}</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Create Deal Board &amp; Set Alerts </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Review Deal Digest of Team</ns1:t>
            </ns1:r>
            <ns1:endParaRPr b="0" sz="1600">
              <ns1:solidFill>
                <ns1:schemeClr val="lt1"/>
              </ns1:solidFill>
              <ns1:latin typeface="Helvetica Neue"/>
              <ns1:ea typeface="Helvetica Neue"/>
              <ns1:cs typeface="Helvetica Neue"/>
              <ns1:sym typeface="Helvetica Neue"/>
            </ns1:endParaRPr>
          </ns1:p>
          <ns1:p>
            <ns1:pPr indent="-330200" lvl="0" marL="457200" rtl="0" algn="l">
              <ns1:lnSpc>
                <ns1:spcPct val="100000"/>
              </ns1:lnSpc>
              <ns1:spcBef>
                <ns1:spcPts val="600"/>
              </ns1:spcBef>
              <ns1:spcAft>
                <ns1:spcPts val="0"/>
              </ns1:spcAft>
              <ns1:buClr>
                <ns1:schemeClr val="lt1"/>
              </ns1:buClr>
              <ns1:buSzPts val="1600"/>
              <ns1:buFont typeface="Helvetica Neue"/>
              <ns1:buAutoNum type="arabicPeriod"/>
            </ns1:pPr>
            <ns1:r>
              <ns1:rPr b="0" lang="en" sz="1600">
                <ns1:solidFill>
                  <ns1:schemeClr val="lt1"/>
                </ns1:solidFill>
                <ns1:latin typeface="Helvetica Neue"/>
                <ns1:ea typeface="Helvetica Neue"/>
                <ns1:cs typeface="Helvetica Neue"/>
                <ns1:sym typeface="Helvetica Neue"/>
              </ns1:rPr>
              <ns1:t>Create Stream for FLM or Subscribe to Deal Board </ns1:t>
            </ns1:r>
            <ns1:endParaRPr b="0" sz="1600">
              <ns1:solidFill>
                <ns1:schemeClr val="lt1"/>
              </ns1:solidFill>
              <ns1:latin typeface="Helvetica Neue"/>
              <ns1:ea typeface="Helvetica Neue"/>
              <ns1:cs typeface="Helvetica Neue"/>
              <ns1:sym typeface="Helvetica Neue"/>
            </ns1:endParaRPr>
          </ns1:p>
          <ns1:p>
            <ns1:pPr indent="0" lvl="0" marL="0" rtl="0" algn="l">
              <ns1:lnSpc>
                <ns1:spcPct val="100000"/>
              </ns1:lnSpc>
              <ns1:spcBef>
                <ns1:spcPts val="600"/>
              </ns1:spcBef>
              <ns1:spcAft>
                <ns1:spcPts val="0"/>
              </ns1:spcAft>
              <ns1:buNone/>
            </ns1:pPr>
            <ns1:r>
              <ns1:t/>
            </ns1:r>
            <ns1:endParaRPr b="0" sz="1600">
              <ns1:solidFill>
                <ns1:schemeClr val="lt1"/>
              </ns1:solidFill>
              <ns1:latin typeface="Helvetica Neue"/>
              <ns1:ea typeface="Helvetica Neue"/>
              <ns1:cs typeface="Helvetica Neue"/>
              <ns1:sym typeface="Helvetica Neue"/>
            </ns1:endParaRPr>
          </ns1:p>
          <ns1:p>
            <ns1:pPr indent="0" lvl="0" marL="0" rtl="0" algn="l">
              <ns1:lnSpc>
                <ns1:spcPct val="100000"/>
              </ns1:lnSpc>
              <ns1:spcBef>
                <ns1:spcPts val="600"/>
              </ns1:spcBef>
              <ns1:spcAft>
                <ns1:spcPts val="600"/>
              </ns1:spcAft>
              <ns1:buNone/>
            </ns1:pPr>
            <ns1:r>
              <ns1:rPr b="0" lang="en" sz="1600">
                <ns1:solidFill>
                  <ns1:schemeClr val="lt1"/>
                </ns1:solidFill>
                <ns1:latin typeface="Helvetica Neue"/>
                <ns1:ea typeface="Helvetica Neue"/>
                <ns1:cs typeface="Helvetica Neue"/>
                <ns1:sym typeface="Helvetica Neue"/>
              </ns1:rPr>
              <ns1:t>Leverage in 1:1s </ns1:t>
            </ns1:r>
            <ns1:endParaRPr sz="1600">
              <ns1:solidFill>
                <ns1:schemeClr val="lt1"/>
              </ns1:solidFill>
              <ns1:latin typeface="Helvetica Neue"/>
              <ns1:ea typeface="Helvetica Neue"/>
              <ns1:cs typeface="Helvetica Neue"/>
              <ns1:sym typeface="Helvetica Neue"/>
            </ns1:endParaRPr>
          </ns1:p>
        </ns0:txBody>
      </ns0:sp>
      <ns0:sp>
        <ns0:nvSpPr>
          <ns0:cNvPr id="1493" name="Google Shape;1493;p184"/>
          <ns0:cNvSpPr txBox="1"/>
          <ns0:nvPr/>
        </ns0:nvSpPr>
        <ns0:spPr>
          <ns1:xfrm>
            <ns1:off x="7554600" y="0"/>
            <ns1:ext cx="1589400" cy="369300"/>
          </ns1:xfrm>
          <ns1:prstGeom prst="rect">
            <ns1:avLst/>
          </ns1:prstGeom>
          <ns1:solidFill>
            <ns1:schemeClr val="accent6"/>
          </ns1:solidFill>
          <ns1:ln>
            <ns1:noFill/>
          </ns1:ln>
        </ns0:spPr>
        <ns0:txBody>
          <ns1:bodyPr anchorCtr="0" anchor="t" bIns="0" lIns="0" spcFirstLastPara="1" rIns="0" wrap="square" tIns="0">
            <ns1:spAutoFit/>
          </ns1:bodyPr>
          <ns1:lstStyle/>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rPr b="1" lang="en" sz="800">
                <ns1:solidFill>
                  <ns1:schemeClr val="dk1"/>
                </ns1:solidFill>
                <ns1:latin typeface="Roboto"/>
                <ns1:ea typeface="Roboto"/>
                <ns1:cs typeface="Roboto"/>
                <ns1:sym typeface="Roboto"/>
              </ns1:rPr>
              <ns1:t>Template Slide Pick One </ns1:t>
            </ns1:r>
            <ns1:endParaRPr b="1" sz="800">
              <ns1:solidFill>
                <ns1:schemeClr val="dk1"/>
              </ns1:solidFill>
              <ns1:latin typeface="Roboto"/>
              <ns1:ea typeface="Roboto"/>
              <ns1:cs typeface="Roboto"/>
              <ns1:sym typeface="Roboto"/>
            </ns1:endParaRPr>
          </ns1:p>
          <ns1:p>
            <ns1:pPr indent="0" lvl="0" marL="0" rtl="0" algn="ctr">
              <ns1:spcBef>
                <ns1:spcPts val="0"/>
              </ns1:spcBef>
              <ns1:spcAft>
                <ns1:spcPts val="0"/>
              </ns1:spcAft>
              <ns1:buNone/>
            </ns1:pPr>
            <ns1:r>
              <ns1:t/>
            </ns1:r>
            <ns1:endParaRPr b="1" sz="800">
              <ns1:solidFill>
                <ns1:schemeClr val="dk1"/>
              </ns1:solidFill>
              <ns1:latin typeface="Roboto"/>
              <ns1:ea typeface="Roboto"/>
              <ns1:cs typeface="Roboto"/>
              <ns1:sym typeface="Roboto"/>
            </ns1:endParaRPr>
          </ns1:p>
        </ns0:txBody>
      </ns0:sp>
      <ns0:sp>
        <ns0:nvSpPr>
          <ns0:cNvPr id="1494" name="Google Shape;1494;p184"/>
          <ns0:cNvSpPr/>
          <ns0:nvPr/>
        </ns0:nvSpPr>
        <ns0:spPr>
          <ns1:xfrm>
            <ns1:off x="542650" y="2957725"/>
            <ns1:ext cx="1613100" cy="1565700"/>
          </ns1:xfrm>
          <ns1:prstGeom prst="ellipse">
            <ns1:avLst/>
          </ns1:prstGeom>
          <ns1:solidFill>
            <ns1:schemeClr val="dk1"/>
          </ns1:solidFill>
          <ns1:ln>
            <ns1:noFill/>
          </ns1:ln>
        </ns0:spPr>
        <ns0:txBody>
          <ns1:bodyPr anchorCtr="0" anchor="ctr" bIns="91425" lIns="91425" spcFirstLastPara="1" rIns="91425" wrap="square" tIns="91425">
            <ns1:noAutofit/>
          </ns1:bodyPr>
          <ns1:lstStyle/>
          <ns1:p>
            <ns1:pPr indent="0" lvl="0" marL="0" rtl="0" algn="ctr">
              <ns1:spcBef>
                <ns1:spcPts val="0"/>
              </ns1:spcBef>
              <ns1:spcAft>
                <ns1:spcPts val="0"/>
              </ns1:spcAft>
              <ns1:buNone/>
            </ns1:pPr>
            <ns1:r>
              <ns1:rPr b="1" lang="en" sz="1100">
                <ns1:solidFill>
                  <ns1:schemeClr val="lt1"/>
                </ns1:solidFill>
                <ns1:latin typeface="Helvetica Neue"/>
                <ns1:ea typeface="Helvetica Neue"/>
                <ns1:cs typeface="Helvetica Neue"/>
                <ns1:sym typeface="Helvetica Neue"/>
              </ns1:rPr>
              <ns1:t>INSERT Gong.io Customer Program Manager </ns1:t>
            </ns1:r>
            <ns1:endParaRPr b="1" sz="1100">
              <ns1:solidFill>
                <ns1:schemeClr val="lt1"/>
              </ns1:solidFill>
              <ns1:latin typeface="Helvetica Neue"/>
              <ns1:ea typeface="Helvetica Neue"/>
              <ns1:cs typeface="Helvetica Neue"/>
              <ns1:sym typeface="Helvetica Neue"/>
            </ns1:endParaRPr>
          </ns1:p>
        </ns0:txBody>
      </ns0:sp>
      <ns0:sp>
        <ns0:nvSpPr>
          <ns0:cNvPr id="1495" name="Google Shape;1495;p184"/>
          <ns0:cNvSpPr txBox="1"/>
          <ns0:nvPr/>
        </ns0:nvSpPr>
        <ns0:spPr>
          <ns1:xfrm>
            <ns1:off x="381000" y="304800"/>
            <ns1:ext cx="5532900" cy="1026900"/>
          </ns1:xfrm>
          <ns1:prstGeom prst="rect">
            <ns1:avLst/>
          </ns1:prstGeom>
          <ns1:noFill/>
          <ns1:ln>
            <ns1:noFill/>
          </ns1:ln>
        </ns0:spPr>
        <ns0:txBody>
          <ns1:bodyPr anchorCtr="0" anchor="t" bIns="91425" lIns="91425" spcFirstLastPara="1" rIns="91425" wrap="square" tIns="91425">
            <ns1:spAutoFit/>
          </ns1:bodyPr>
          <ns1:lstStyle/>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lt1"/>
                </ns1:solidFill>
                <ns1:latin typeface="Barlow Semi Condensed"/>
                <ns1:ea typeface="Barlow Semi Condensed"/>
                <ns1:cs typeface="Barlow Semi Condensed"/>
                <ns1:sym typeface="Barlow Semi Condensed"/>
              </ns1:rPr>
              <ns1:t>IMPROVE COACHING </ns1:t>
            </ns1:r>
            <ns1:endParaRPr b="1" sz="3040">
              <ns1:solidFill>
                <ns1:schemeClr val="lt1"/>
              </ns1:solidFill>
              <ns1:latin typeface="Barlow Semi Condensed"/>
              <ns1:ea typeface="Barlow Semi Condensed"/>
              <ns1:cs typeface="Barlow Semi Condensed"/>
              <ns1:sym typeface="Barlow Semi Condensed"/>
            </ns1:endParaRPr>
          </ns1:p>
          <ns1:p>
            <ns1:pPr indent="0" lvl="0" marL="0" rtl="0" algn="l">
              <ns1:lnSpc>
                <ns1:spcPct val="90000"/>
              </ns1:lnSpc>
              <ns1:spcBef>
                <ns1:spcPts val="0"/>
              </ns1:spcBef>
              <ns1:spcAft>
                <ns1:spcPts val="0"/>
              </ns1:spcAft>
              <ns1:buClr>
                <ns1:schemeClr val="dk1"/>
              </ns1:buClr>
              <ns1:buSzPts val="990"/>
              <ns1:buFont typeface="Arial"/>
              <ns1:buNone/>
            </ns1:pPr>
            <ns1:r>
              <ns1:rPr b="1" lang="en" sz="3040">
                <ns1:solidFill>
                  <ns1:schemeClr val="accent2"/>
                </ns1:solidFill>
                <ns1:latin typeface="Barlow Semi Condensed"/>
                <ns1:ea typeface="Barlow Semi Condensed"/>
                <ns1:cs typeface="Barlow Semi Condensed"/>
                <ns1:sym typeface="Barlow Semi Condensed"/>
              </ns1:rPr>
              <ns1:t>PLACEHOLDER</ns1:t>
            </ns1:r>
            <ns1:endParaRPr b="1" sz="3040">
              <ns1:solidFill>
                <ns1:schemeClr val="lt1"/>
              </ns1:solidFill>
              <ns1:latin typeface="Barlow Semi Condensed"/>
              <ns1:ea typeface="Barlow Semi Condensed"/>
              <ns1:cs typeface="Barlow Semi Condensed"/>
              <ns1:sym typeface="Barlow Semi Condensed"/>
            </ns1:endParaRPr>
          </ns1:p>
        </ns0:txBody>
      </ns0:sp>
    </ns0:spTree>
  </ns0:cSld>
  <ns0:clrMapOvr>
    <ns1:masterClrMapping/>
  </ns0:clrMapOvr>
  <ns0:transition spd="med">
    <ns0:fade/>
  </ns0:transition>
</ns0:sld>
</file>

<file path=ppt/slides/slide8.xml><?xml version="1.0" encoding="utf-8"?>
<ns0:sld xmlns:ns0="http://schemas.openxmlformats.org/presentationml/2006/main" xmlns:ns1="http://schemas.openxmlformats.org/drawingml/2006/main">
  <ns0:cSld>
    <ns0:spTree>
      <ns0:nvGrpSpPr>
        <ns0:cNvPr id="1499" name="Shape 1499"/>
        <ns0:cNvGrpSpPr/>
        <ns0:nvPr/>
      </ns0:nvGrpSpPr>
      <ns0:grpSpPr>
        <ns1:xfrm>
          <ns1:off x="0" y="0"/>
          <ns1:ext cx="0" cy="0"/>
          <ns1:chOff x="0" y="0"/>
          <ns1:chExt cx="0" cy="0"/>
        </ns1:xfrm>
      </ns0:grpSpPr>
      <ns0:sp>
        <ns0:nvSpPr>
          <ns0:cNvPr id="1500" name="Google Shape;1500;p185"/>
          <ns0:cNvSpPr txBox="1"/>
          <ns0:nvPr/>
        </ns0:nvSpPr>
        <ns0:spPr>
          <ns1:xfrm>
            <ns1:off x="457204" y="457198"/>
            <ns1:ext cx="2743200" cy="457200"/>
          </ns1:xfrm>
          <ns1:prstGeom prst="rect">
            <ns1:avLst/>
          </ns1:prstGeom>
          <ns1:noFill/>
          <ns1:ln>
            <ns1:noFill/>
          </ns1:ln>
        </ns0:spPr>
        <ns0:txBody>
          <ns1:bodyPr anchorCtr="0" anchor="t" bIns="91425" lIns="91425" spcFirstLastPara="1" rIns="91425" wrap="square" tIns="91425">
            <ns1:noAutofit/>
          </ns1:bodyPr>
          <ns1:lstStyle/>
          <ns1:p>
            <ns1:pPr indent="0" lvl="0" marL="0" rtl="0" algn="l">
              <ns1:lnSpc>
                <ns1:spcPct val="80000"/>
              </ns1:lnSpc>
              <ns1:spcBef>
                <ns1:spcPts val="0"/>
              </ns1:spcBef>
              <ns1:spcAft>
                <ns1:spcPts val="0"/>
              </ns1:spcAft>
              <ns1:buNone/>
            </ns1:pPr>
            <ns1:r>
              <ns1:rPr b="1" lang="en" sz="3000">
                <ns1:solidFill>
                  <ns1:srgbClr val="FFFFFF"/>
                </ns1:solidFill>
                <ns1:latin typeface="Barlow Semi Condensed"/>
                <ns1:ea typeface="Barlow Semi Condensed"/>
                <ns1:cs typeface="Barlow Semi Condensed"/>
                <ns1:sym typeface="Barlow Semi Condensed"/>
              </ns1:rPr>
              <ns1:t>WHAT WE’VE HEARD</ns1:t>
            </ns1:r>
            <ns1:endParaRPr b="1" sz="3000">
              <ns1:solidFill>
                <ns1:srgbClr val="FFFFFF"/>
              </ns1:solidFill>
              <ns1:latin typeface="Barlow Semi Condensed"/>
              <ns1:ea typeface="Barlow Semi Condensed"/>
              <ns1:cs typeface="Barlow Semi Condensed"/>
              <ns1:sym typeface="Barlow Semi Condensed"/>
            </ns1:endParaRPr>
          </ns1:p>
          <ns1:p>
            <ns1:pPr indent="0" lvl="0" marL="0" rtl="0" algn="l">
              <ns1:lnSpc>
                <ns1:spcPct val="80000"/>
              </ns1:lnSpc>
              <ns1:spcBef>
                <ns1:spcPts val="0"/>
              </ns1:spcBef>
              <ns1:spcAft>
                <ns1:spcPts val="0"/>
              </ns1:spcAft>
              <ns1:buNone/>
            </ns1:pPr>
            <ns1:r>
              <ns1:t/>
            </ns1:r>
            <ns1:endParaRPr sz="1400">
              <ns1:solidFill>
                <ns1:srgbClr val="FFFFFF"/>
              </ns1:solidFill>
              <ns1:latin typeface="Helvetica Neue"/>
              <ns1:ea typeface="Helvetica Neue"/>
              <ns1:cs typeface="Helvetica Neue"/>
              <ns1:sym typeface="Helvetica Neue"/>
            </ns1:endParaRPr>
          </ns1:p>
        </ns0:txBody>
      </ns0:sp>
      <ns0:sp>
        <ns0:nvSpPr>
          <ns0:cNvPr id="1501" name="Google Shape;1501;p185"/>
          <ns0:cNvSpPr txBox="1"/>
          <ns0:nvPr>
            <ns0:ph type="title"/>
          </ns0:nvPr>
        </ns0:nvSpPr>
        <ns0:spPr>
          <ns1:xfrm>
            <ns1:off x="342900" y="326400"/>
            <ns1:ext cx="5680500" cy="205800"/>
          </ns1:xfrm>
          <ns1:prstGeom prst="rect">
            <ns1:avLst/>
          </ns1:prstGeom>
        </ns0:spPr>
        <ns0:txBody>
          <ns1:bodyPr anchorCtr="0" anchor="ctr" bIns="0" lIns="0" spcFirstLastPara="1" rIns="0" wrap="square" tIns="0">
            <ns1:noAutofit/>
          </ns1:bodyPr>
          <ns1:lstStyle/>
          <ns1:p>
            <ns1:pPr indent="0" lvl="0" marL="0" rtl="0" algn="l">
              <ns1:spcBef>
                <ns1:spcPts val="0"/>
              </ns1:spcBef>
              <ns1:spcAft>
                <ns1:spcPts val="0"/>
              </ns1:spcAft>
              <ns1:buNone/>
            </ns1:pPr>
            <ns1:r>
              <ns1:rPr lang="en"/>
              <ns1:t>WHAT WE’VE HEARD</ns1:t>
            </ns1:r>
            <ns1:endParaRPr/>
          </ns1:p>
        </ns0:txBody>
      </ns0:sp>
      <ns0:sp>
        <ns0:nvSpPr>
          <ns0:cNvPr id="1502" name="Google Shape;1502;p185"/>
          <ns0:cNvSpPr txBox="1"/>
          <ns0:nvPr>
            <ns0:ph idx="1" type="body"/>
          </ns0:nvPr>
        </ns0:nvSpPr>
        <ns0:spPr>
          <ns1:xfrm>
            <ns1:off x="388139" y="1747256"/>
            <ns1:ext cx="8184300" cy="3119400"/>
          </ns1:xfrm>
          <ns1:prstGeom prst="rect">
            <ns1:avLst/>
          </ns1:prstGeom>
        </ns0:spPr>
        <ns0:txBody>
          <ns1:bodyPr anchorCtr="0" anchor="t" bIns="91425" lIns="91425" spcFirstLastPara="1" rIns="91425" wrap="square" tIns="91425">
            <ns1:noAutofit/>
          </ns1:bodyPr>
          <ns1:lstStyle/>
          <ns1:p>
            <ns1:pPr indent="-254000" lvl="0" marL="342900" rtl="0" algn="l">
              <ns1:spcBef>
                <ns1:spcPts val="0"/>
              </ns1:spcBef>
              <ns1:spcAft>
                <ns1:spcPts val="0"/>
              </ns1:spcAft>
              <ns1:buSzPts val="1400"/>
              <ns1:buChar char="●"/>
            </ns1:pPr>
            <ns1:r>
              <ns1:rPr lang="en"/>
              <ns1:t>PLACEHOLDER</ns1:t>
            </ns1:r>
            <ns1:endParaRPr/>
          </ns1:p>
          <ns1:p>
            <ns1:pPr indent="-254000" lvl="0" marL="342900" rtl="0" algn="l">
              <ns1:spcBef>
                <ns1:spcPts val="0"/>
              </ns1:spcBef>
              <ns1:spcAft>
                <ns1:spcPts val="0"/>
              </ns1:spcAft>
              <ns1:buSzPts val="1400"/>
              <ns1:buChar char="●"/>
            </ns1:pPr>
            <ns1:r>
              <ns1:rPr lang="en"/>
              <ns1:t>PLACEHOLDER</ns1:t>
            </ns1:r>
            <ns1:endParaRPr/>
          </ns1:p>
          <ns1:p>
            <ns1:pPr indent="-254000" lvl="0" marL="342900" rtl="0" algn="l">
              <ns1:spcBef>
                <ns1:spcPts val="0"/>
              </ns1:spcBef>
              <ns1:spcAft>
                <ns1:spcPts val="0"/>
              </ns1:spcAft>
              <ns1:buSzPts val="1400"/>
              <ns1:buChar char="●"/>
            </ns1:pPr>
            <ns1:r>
              <ns1:rPr lang="en"/>
              <ns1:t>PLACEHOLDER</ns1:t>
            </ns1:r>
            <ns1:endParaRPr/>
          </ns1:p>
        </ns0:txBody>
      </ns0:sp>
      <ns0:sp>
        <ns0:nvSpPr>
          <ns0:cNvPr id="1503" name="Google Shape;1503;p185"/>
          <ns0:cNvSpPr txBox="1"/>
          <ns0:nvPr>
            <ns0:ph idx="2" type="subTitle"/>
          </ns0:nvPr>
        </ns0:nvSpPr>
        <ns0:spPr>
          <ns1:xfrm>
            <ns1:off x="291113" y="985125"/>
            <ns1:ext cx="6087000" cy="308700"/>
          </ns1:xfrm>
          <ns1:prstGeom prst="rect">
            <ns1:avLst/>
          </ns1:prstGeom>
        </ns0:spPr>
        <ns0:txBody>
          <ns1:bodyPr anchorCtr="0" anchor="t" bIns="91425" lIns="91425" spcFirstLastPara="1" rIns="91425" wrap="square" tIns="91425">
            <ns1:noAutofit/>
          </ns1:bodyPr>
          <ns1:lstStyle/>
          <ns1:p>
            <ns1:pPr indent="0" lvl="0" marL="0" rtl="0" algn="l">
              <ns1:spcBef>
                <ns1:spcPts val="0"/>
              </ns1:spcBef>
              <ns1:spcAft>
                <ns1:spcPts val="0"/>
              </ns1:spcAft>
              <ns1:buNone/>
            </ns1:pPr>
            <ns1:r>
              <ns1:rPr lang="en" sz="1800">
                <ns1:latin typeface="Barlow Semi Condensed"/>
                <ns1:ea typeface="Barlow Semi Condensed"/>
                <ns1:cs typeface="Barlow Semi Condensed"/>
                <ns1:sym typeface="Barlow Semi Condensed"/>
              </ns1:rPr>
              <ns1:t>BUSINESS OBJECTIVES</ns1:t>
            </ns1:r>
            <ns1:endParaRPr/>
          </ns1:p>
        </ns0:txBody>
      </ns0:sp>
    </ns0:spTree>
  </ns0:cSld>
  <ns0:clrMapOvr>
    <ns1:masterClrMapping/>
  </ns0:clrMapOvr>
</ns0:sld>
</file>

<file path=ppt/slides/slide8.xml><?xml version="1.0" encoding="utf-8"?>
<ns0:sld xmlns:ns0="http://schemas.openxmlformats.org/presentationml/2006/main" xmlns:ns1="http://schemas.openxmlformats.org/drawingml/2006/main">
  <ns0:cSld>
    <ns0:spTree>
      <ns0:nvGrpSpPr>
        <ns0:cNvPr id="1499" name="Shape 1499"/>
        <ns0:cNvGrpSpPr/>
        <ns0:nvPr/>
      </ns0:nvGrpSpPr>
      <ns0:grpSpPr>
        <ns1:xfrm>
          <ns1:off x="0" y="0"/>
          <ns1:ext cx="0" cy="0"/>
          <ns1:chOff x="0" y="0"/>
          <ns1:chExt cx="0" cy="0"/>
        </ns1:xfrm>
      </ns0:grpSpPr>
      <ns0:sp>
        <ns0:nvSpPr>
          <ns0:cNvPr id="1500" name="Google Shape;1500;p185"/>
          <ns0:cNvSpPr txBox="1"/>
          <ns0:nvPr/>
        </ns0:nvSpPr>
        <ns0:spPr>
          <ns1:xfrm>
            <ns1:off x="457204" y="457198"/>
            <ns1:ext cx="2743200" cy="457200"/>
          </ns1:xfrm>
          <ns1:prstGeom prst="rect">
            <ns1:avLst/>
          </ns1:prstGeom>
          <ns1:noFill/>
          <ns1:ln>
            <ns1:noFill/>
          </ns1:ln>
        </ns0:spPr>
        <ns0:txBody>
          <ns1:bodyPr anchorCtr="0" anchor="t" bIns="91425" lIns="91425" spcFirstLastPara="1" rIns="91425" wrap="square" tIns="91425">
            <ns1:noAutofit/>
          </ns1:bodyPr>
          <ns1:lstStyle/>
          <ns1:p>
            <ns1:pPr indent="0" lvl="0" marL="0" rtl="0" algn="l">
              <ns1:lnSpc>
                <ns1:spcPct val="80000"/>
              </ns1:lnSpc>
              <ns1:spcBef>
                <ns1:spcPts val="0"/>
              </ns1:spcBef>
              <ns1:spcAft>
                <ns1:spcPts val="0"/>
              </ns1:spcAft>
              <ns1:buNone/>
            </ns1:pPr>
            <ns1:r>
              <ns1:rPr b="1" lang="en" sz="3000">
                <ns1:solidFill>
                  <ns1:srgbClr val="FFFFFF"/>
                </ns1:solidFill>
                <ns1:latin typeface="Barlow Semi Condensed"/>
                <ns1:ea typeface="Barlow Semi Condensed"/>
                <ns1:cs typeface="Barlow Semi Condensed"/>
                <ns1:sym typeface="Barlow Semi Condensed"/>
              </ns1:rPr>
              <ns1:t>WHAT WE’VE HEARD</ns1:t>
            </ns1:r>
            <ns1:endParaRPr b="1" sz="3000">
              <ns1:solidFill>
                <ns1:srgbClr val="FFFFFF"/>
              </ns1:solidFill>
              <ns1:latin typeface="Barlow Semi Condensed"/>
              <ns1:ea typeface="Barlow Semi Condensed"/>
              <ns1:cs typeface="Barlow Semi Condensed"/>
              <ns1:sym typeface="Barlow Semi Condensed"/>
            </ns1:endParaRPr>
          </ns1:p>
          <ns1:p>
            <ns1:pPr indent="0" lvl="0" marL="0" rtl="0" algn="l">
              <ns1:lnSpc>
                <ns1:spcPct val="80000"/>
              </ns1:lnSpc>
              <ns1:spcBef>
                <ns1:spcPts val="0"/>
              </ns1:spcBef>
              <ns1:spcAft>
                <ns1:spcPts val="0"/>
              </ns1:spcAft>
              <ns1:buNone/>
            </ns1:pPr>
            <ns1:r>
              <ns1:t/>
            </ns1:r>
            <ns1:endParaRPr sz="1400">
              <ns1:solidFill>
                <ns1:srgbClr val="FFFFFF"/>
              </ns1:solidFill>
              <ns1:latin typeface="Helvetica Neue"/>
              <ns1:ea typeface="Helvetica Neue"/>
              <ns1:cs typeface="Helvetica Neue"/>
              <ns1:sym typeface="Helvetica Neue"/>
            </ns1:endParaRPr>
          </ns1:p>
        </ns0:txBody>
      </ns0:sp>
      <ns0:sp>
        <ns0:nvSpPr>
          <ns0:cNvPr id="1501" name="Google Shape;1501;p185"/>
          <ns0:cNvSpPr txBox="1"/>
          <ns0:nvPr>
            <ns0:ph type="title"/>
          </ns0:nvPr>
        </ns0:nvSpPr>
        <ns0:spPr>
          <ns1:xfrm>
            <ns1:off x="342900" y="326400"/>
            <ns1:ext cx="5680500" cy="205800"/>
          </ns1:xfrm>
          <ns1:prstGeom prst="rect">
            <ns1:avLst/>
          </ns1:prstGeom>
        </ns0:spPr>
        <ns0:txBody>
          <ns1:bodyPr anchorCtr="0" anchor="ctr" bIns="0" lIns="0" spcFirstLastPara="1" rIns="0" wrap="square" tIns="0">
            <ns1:noAutofit/>
          </ns1:bodyPr>
          <ns1:lstStyle/>
          <ns1:p>
            <ns1:pPr indent="0" lvl="0" marL="0" rtl="0" algn="l">
              <ns1:spcBef>
                <ns1:spcPts val="0"/>
              </ns1:spcBef>
              <ns1:spcAft>
                <ns1:spcPts val="0"/>
              </ns1:spcAft>
              <ns1:buNone/>
            </ns1:pPr>
            <ns1:r>
              <ns1:rPr lang="en"/>
              <ns1:t>WHAT WE’VE HEARD</ns1:t>
            </ns1:r>
            <ns1:endParaRPr/>
          </ns1:p>
        </ns0:txBody>
      </ns0:sp>
      <ns0:sp>
        <ns0:nvSpPr>
          <ns0:cNvPr id="1502" name="Google Shape;1502;p185"/>
          <ns0:cNvSpPr txBox="1"/>
          <ns0:nvPr>
            <ns0:ph idx="1" type="body"/>
          </ns0:nvPr>
        </ns0:nvSpPr>
        <ns0:spPr>
          <ns1:xfrm>
            <ns1:off x="388139" y="1747256"/>
            <ns1:ext cx="8184300" cy="3119400"/>
          </ns1:xfrm>
          <ns1:prstGeom prst="rect">
            <ns1:avLst/>
          </ns1:prstGeom>
        </ns0:spPr>
        <ns0:txBody>
          <ns1:bodyPr anchorCtr="0" anchor="t" bIns="91425" lIns="91425" spcFirstLastPara="1" rIns="91425" wrap="square" tIns="91425">
            <ns1:noAutofit/>
          </ns1:bodyPr>
          <ns1:lstStyle/>
          <ns1:p>
            <ns1:pPr indent="-254000" lvl="0" marL="342900" rtl="0" algn="l">
              <ns1:spcBef>
                <ns1:spcPts val="0"/>
              </ns1:spcBef>
              <ns1:spcAft>
                <ns1:spcPts val="0"/>
              </ns1:spcAft>
              <ns1:buSzPts val="1400"/>
              <ns1:buChar char="●"/>
            </ns1:pPr>
            <ns1:r>
              <ns1:rPr lang="en"/>
              <ns1:t>PLACEHOLDER</ns1:t>
            </ns1:r>
            <ns1:endParaRPr/>
          </ns1:p>
          <ns1:p>
            <ns1:pPr indent="-254000" lvl="0" marL="342900" rtl="0" algn="l">
              <ns1:spcBef>
                <ns1:spcPts val="0"/>
              </ns1:spcBef>
              <ns1:spcAft>
                <ns1:spcPts val="0"/>
              </ns1:spcAft>
              <ns1:buSzPts val="1400"/>
              <ns1:buChar char="●"/>
            </ns1:pPr>
            <ns1:r>
              <ns1:rPr lang="en"/>
              <ns1:t>PLACEHOLDER</ns1:t>
            </ns1:r>
            <ns1:endParaRPr/>
          </ns1:p>
          <ns1:p>
            <ns1:pPr indent="-254000" lvl="0" marL="342900" rtl="0" algn="l">
              <ns1:spcBef>
                <ns1:spcPts val="0"/>
              </ns1:spcBef>
              <ns1:spcAft>
                <ns1:spcPts val="0"/>
              </ns1:spcAft>
              <ns1:buSzPts val="1400"/>
              <ns1:buChar char="●"/>
            </ns1:pPr>
            <ns1:r>
              <ns1:rPr lang="en"/>
              <ns1:t>PLACEHOLDER</ns1:t>
            </ns1:r>
            <ns1:endParaRPr/>
          </ns1:p>
        </ns0:txBody>
      </ns0:sp>
      <ns0:sp>
        <ns0:nvSpPr>
          <ns0:cNvPr id="1503" name="Google Shape;1503;p185"/>
          <ns0:cNvSpPr txBox="1"/>
          <ns0:nvPr>
            <ns0:ph idx="2" type="subTitle"/>
          </ns0:nvPr>
        </ns0:nvSpPr>
        <ns0:spPr>
          <ns1:xfrm>
            <ns1:off x="291113" y="985125"/>
            <ns1:ext cx="6087000" cy="308700"/>
          </ns1:xfrm>
          <ns1:prstGeom prst="rect">
            <ns1:avLst/>
          </ns1:prstGeom>
        </ns0:spPr>
        <ns0:txBody>
          <ns1:bodyPr anchorCtr="0" anchor="t" bIns="91425" lIns="91425" spcFirstLastPara="1" rIns="91425" wrap="square" tIns="91425">
            <ns1:noAutofit/>
          </ns1:bodyPr>
          <ns1:lstStyle/>
          <ns1:p>
            <ns1:pPr indent="0" lvl="0" marL="0" rtl="0" algn="l">
              <ns1:spcBef>
                <ns1:spcPts val="0"/>
              </ns1:spcBef>
              <ns1:spcAft>
                <ns1:spcPts val="0"/>
              </ns1:spcAft>
              <ns1:buNone/>
            </ns1:pPr>
            <ns1:r>
              <ns1:rPr lang="en" sz="1800">
                <ns1:latin typeface="Barlow Semi Condensed"/>
                <ns1:ea typeface="Barlow Semi Condensed"/>
                <ns1:cs typeface="Barlow Semi Condensed"/>
                <ns1:sym typeface="Barlow Semi Condensed"/>
              </ns1:rPr>
              <ns1:t>BUSINESS OBJECTIVES</ns1:t>
            </ns1:r>
            <ns1:endParaRPr/>
          </ns1:p>
        </ns0:txBody>
      </ns0:sp>
    </ns0:spTree>
  </ns0:cSld>
  <ns0:clrMapOvr>
    <ns1:masterClrMapping/>
  </ns0:clrMapOvr>
</ns0:sld>
</file>

<file path=ppt/theme/theme1.xml><?xml version="1.0" encoding="utf-8"?>
<a:theme xmlns:a="http://schemas.openxmlformats.org/drawingml/2006/main" xmlns:r="http://schemas.openxmlformats.org/officeDocument/2006/relationships" name="Simple Light">
  <a:themeElements>
    <a:clrScheme name="GONG">
      <a:dk1>
        <a:srgbClr val="3E0075"/>
      </a:dk1>
      <a:lt1>
        <a:srgbClr val="FFFFFF"/>
      </a:lt1>
      <a:dk2>
        <a:srgbClr val="8039DF"/>
      </a:dk2>
      <a:lt2>
        <a:srgbClr val="261E33"/>
      </a:lt2>
      <a:accent1>
        <a:srgbClr val="FF2370"/>
      </a:accent1>
      <a:accent2>
        <a:srgbClr val="9069E7"/>
      </a:accent2>
      <a:accent3>
        <a:srgbClr val="4CFEC8"/>
      </a:accent3>
      <a:accent4>
        <a:srgbClr val="FFE03F"/>
      </a:accent4>
      <a:accent5>
        <a:srgbClr val="3CAFF2"/>
      </a:accent5>
      <a:accent6>
        <a:srgbClr val="F5EDFF"/>
      </a:accent6>
      <a:hlink>
        <a:srgbClr val="3CAFF2"/>
      </a:hlink>
      <a:folHlink>
        <a:srgbClr val="4A7D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GONG">
      <a:dk1>
        <a:srgbClr val="3E0075"/>
      </a:dk1>
      <a:lt1>
        <a:srgbClr val="FFFFFF"/>
      </a:lt1>
      <a:dk2>
        <a:srgbClr val="8039DF"/>
      </a:dk2>
      <a:lt2>
        <a:srgbClr val="261E33"/>
      </a:lt2>
      <a:accent1>
        <a:srgbClr val="FF2370"/>
      </a:accent1>
      <a:accent2>
        <a:srgbClr val="9069E7"/>
      </a:accent2>
      <a:accent3>
        <a:srgbClr val="4CFEC8"/>
      </a:accent3>
      <a:accent4>
        <a:srgbClr val="FFE03F"/>
      </a:accent4>
      <a:accent5>
        <a:srgbClr val="3CAFF2"/>
      </a:accent5>
      <a:accent6>
        <a:srgbClr val="F5EDFF"/>
      </a:accent6>
      <a:hlink>
        <a:srgbClr val="3CAFF2"/>
      </a:hlink>
      <a:folHlink>
        <a:srgbClr val="4A7D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